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theme/theme2.xml" ContentType="application/vnd.openxmlformats-officedocument.theme+xml"/>
  <Override PartName="/ppt/media/image16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4630400" cy="8229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9FD"/>
          </a:solidFill>
        </a:fill>
      </a:tcStyle>
    </a:wholeTbl>
    <a:band2H>
      <a:tcTxStyle b="def" i="def"/>
      <a:tcStyle>
        <a:tcBdr/>
        <a:fill>
          <a:solidFill>
            <a:srgbClr val="EBEDF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E2E4"/>
          </a:solidFill>
        </a:fill>
      </a:tcStyle>
    </a:wholeTbl>
    <a:band2H>
      <a:tcTxStyle b="def" i="def"/>
      <a:tcStyle>
        <a:tcBdr/>
        <a:fill>
          <a:solidFill>
            <a:srgbClr val="EAF1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0" name="Shape 7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300"/>
      </a:spcBef>
      <a:defRPr sz="1100">
        <a:latin typeface="+mj-lt"/>
        <a:ea typeface="+mj-ea"/>
        <a:cs typeface="+mj-cs"/>
        <a:sym typeface="Arial"/>
      </a:defRPr>
    </a:lvl1pPr>
    <a:lvl2pPr indent="228600" latinLnBrk="0">
      <a:spcBef>
        <a:spcPts val="300"/>
      </a:spcBef>
      <a:defRPr sz="1100">
        <a:latin typeface="+mj-lt"/>
        <a:ea typeface="+mj-ea"/>
        <a:cs typeface="+mj-cs"/>
        <a:sym typeface="Arial"/>
      </a:defRPr>
    </a:lvl2pPr>
    <a:lvl3pPr indent="457200" latinLnBrk="0">
      <a:spcBef>
        <a:spcPts val="300"/>
      </a:spcBef>
      <a:defRPr sz="1100">
        <a:latin typeface="+mj-lt"/>
        <a:ea typeface="+mj-ea"/>
        <a:cs typeface="+mj-cs"/>
        <a:sym typeface="Arial"/>
      </a:defRPr>
    </a:lvl3pPr>
    <a:lvl4pPr indent="685800" latinLnBrk="0">
      <a:spcBef>
        <a:spcPts val="300"/>
      </a:spcBef>
      <a:defRPr sz="1100">
        <a:latin typeface="+mj-lt"/>
        <a:ea typeface="+mj-ea"/>
        <a:cs typeface="+mj-cs"/>
        <a:sym typeface="Arial"/>
      </a:defRPr>
    </a:lvl4pPr>
    <a:lvl5pPr indent="914400" latinLnBrk="0">
      <a:spcBef>
        <a:spcPts val="300"/>
      </a:spcBef>
      <a:defRPr sz="1100">
        <a:latin typeface="+mj-lt"/>
        <a:ea typeface="+mj-ea"/>
        <a:cs typeface="+mj-cs"/>
        <a:sym typeface="Arial"/>
      </a:defRPr>
    </a:lvl5pPr>
    <a:lvl6pPr indent="1143000" latinLnBrk="0">
      <a:spcBef>
        <a:spcPts val="300"/>
      </a:spcBef>
      <a:defRPr sz="1100">
        <a:latin typeface="+mj-lt"/>
        <a:ea typeface="+mj-ea"/>
        <a:cs typeface="+mj-cs"/>
        <a:sym typeface="Arial"/>
      </a:defRPr>
    </a:lvl6pPr>
    <a:lvl7pPr indent="1371600" latinLnBrk="0">
      <a:spcBef>
        <a:spcPts val="300"/>
      </a:spcBef>
      <a:defRPr sz="1100">
        <a:latin typeface="+mj-lt"/>
        <a:ea typeface="+mj-ea"/>
        <a:cs typeface="+mj-cs"/>
        <a:sym typeface="Arial"/>
      </a:defRPr>
    </a:lvl7pPr>
    <a:lvl8pPr indent="1600200" latinLnBrk="0">
      <a:spcBef>
        <a:spcPts val="300"/>
      </a:spcBef>
      <a:defRPr sz="1100">
        <a:latin typeface="+mj-lt"/>
        <a:ea typeface="+mj-ea"/>
        <a:cs typeface="+mj-cs"/>
        <a:sym typeface="Arial"/>
      </a:defRPr>
    </a:lvl8pPr>
    <a:lvl9pPr indent="1828800" latinLnBrk="0">
      <a:spcBef>
        <a:spcPts val="300"/>
      </a:spcBef>
      <a:defRPr sz="11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97" name="Shape 7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Terry Rousch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61" name="Shape 8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During break, input average scores. Go through summary table with group… identify 3-5 subjects/measures that have the lowest scores. Highlight. Use on Priority Grid on next slide.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tif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7.jpe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8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tif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tif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tif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tif"/><Relationship Id="rId4" Type="http://schemas.openxmlformats.org/officeDocument/2006/relationships/image" Target="../media/image6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tif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tif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tif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tif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tif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tif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tif"/><Relationship Id="rId4" Type="http://schemas.openxmlformats.org/officeDocument/2006/relationships/image" Target="../media/image10.jpeg"/><Relationship Id="rId5" Type="http://schemas.openxmlformats.org/officeDocument/2006/relationships/image" Target="../media/image11.jpe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tif"/><Relationship Id="rId4" Type="http://schemas.openxmlformats.org/officeDocument/2006/relationships/image" Target="../media/image12.jpeg"/><Relationship Id="rId5" Type="http://schemas.openxmlformats.org/officeDocument/2006/relationships/image" Target="../media/image11.jpeg"/><Relationship Id="rId6" Type="http://schemas.openxmlformats.org/officeDocument/2006/relationships/image" Target="../media/image13.jpe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t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8.jpe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neha.org/index.shtml" TargetMode="External"/><Relationship Id="rId3" Type="http://schemas.openxmlformats.org/officeDocument/2006/relationships/image" Target="../media/image14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5.jpeg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tif"/><Relationship Id="rId4" Type="http://schemas.openxmlformats.org/officeDocument/2006/relationships/image" Target="../media/image6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7.jpe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8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tif"/><Relationship Id="rId4" Type="http://schemas.openxmlformats.org/officeDocument/2006/relationships/image" Target="../media/image9.jpeg"/><Relationship Id="rId5" Type="http://schemas.openxmlformats.org/officeDocument/2006/relationships/image" Target="../media/image7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8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gradFill flip="none" rotWithShape="1">
          <a:gsLst>
            <a:gs pos="0">
              <a:srgbClr val="99AABD"/>
            </a:gs>
            <a:gs pos="39999">
              <a:schemeClr val="accent3">
                <a:lumOff val="38860"/>
              </a:schemeClr>
            </a:gs>
            <a:gs pos="70000">
              <a:srgbClr val="FFFFFF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717550" y="1298575"/>
            <a:ext cx="12301540" cy="2119315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717550" y="4661043"/>
            <a:ext cx="7680325" cy="9985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700"/>
              </a:spcBef>
              <a:buClrTx/>
              <a:buSzTx/>
              <a:buNone/>
              <a:defRPr sz="3000"/>
            </a:lvl1pPr>
            <a:lvl2pPr marL="938645" indent="-448108">
              <a:spcBef>
                <a:spcPts val="700"/>
              </a:spcBef>
              <a:buClrTx/>
              <a:defRPr sz="3000"/>
            </a:lvl2pPr>
            <a:lvl3pPr>
              <a:spcBef>
                <a:spcPts val="700"/>
              </a:spcBef>
              <a:buClrTx/>
              <a:defRPr sz="3000"/>
            </a:lvl3pPr>
            <a:lvl4pPr>
              <a:spcBef>
                <a:spcPts val="700"/>
              </a:spcBef>
              <a:buClrTx/>
              <a:defRPr sz="3000"/>
            </a:lvl4pPr>
            <a:lvl5pPr>
              <a:spcBef>
                <a:spcPts val="700"/>
              </a:spcBef>
              <a:buClrTx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9184" y="92490"/>
            <a:ext cx="3784721" cy="151389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8310"/>
            <a:ext cx="14630400" cy="78367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traight Connector 9"/>
          <p:cNvSpPr/>
          <p:nvPr/>
        </p:nvSpPr>
        <p:spPr>
          <a:xfrm>
            <a:off x="805453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1" name="Straight Connector 8"/>
          <p:cNvSpPr/>
          <p:nvPr/>
        </p:nvSpPr>
        <p:spPr>
          <a:xfrm>
            <a:off x="755204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2" name="TextBox 10"/>
          <p:cNvSpPr txBox="1"/>
          <p:nvPr/>
        </p:nvSpPr>
        <p:spPr>
          <a:xfrm>
            <a:off x="760299" y="7641567"/>
            <a:ext cx="1279687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>
                <a:solidFill>
                  <a:srgbClr val="A0BED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© UNDRR – United Nations Office for Disaster Risk Reduction</a:t>
            </a:r>
          </a:p>
        </p:txBody>
      </p:sp>
      <p:pic>
        <p:nvPicPr>
          <p:cNvPr id="16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9903" y="187261"/>
            <a:ext cx="1508925" cy="60357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Rectangle 3"/>
          <p:cNvSpPr/>
          <p:nvPr/>
        </p:nvSpPr>
        <p:spPr>
          <a:xfrm>
            <a:off x="-110057" y="-38957"/>
            <a:ext cx="14910594" cy="66954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grpSp>
        <p:nvGrpSpPr>
          <p:cNvPr id="167" name="Rectangle 6"/>
          <p:cNvGrpSpPr/>
          <p:nvPr/>
        </p:nvGrpSpPr>
        <p:grpSpPr>
          <a:xfrm>
            <a:off x="-9412" y="4190147"/>
            <a:ext cx="14639816" cy="4039454"/>
            <a:chOff x="-2" y="0"/>
            <a:chExt cx="14639814" cy="4039453"/>
          </a:xfrm>
        </p:grpSpPr>
        <p:sp>
          <p:nvSpPr>
            <p:cNvPr id="165" name="Shape"/>
            <p:cNvSpPr/>
            <p:nvPr/>
          </p:nvSpPr>
          <p:spPr>
            <a:xfrm>
              <a:off x="-3" y="-1"/>
              <a:ext cx="14639816" cy="4039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4" y="0"/>
                  </a:moveTo>
                  <a:cubicBezTo>
                    <a:pt x="11" y="9"/>
                    <a:pt x="-1" y="55"/>
                    <a:pt x="6" y="64"/>
                  </a:cubicBezTo>
                  <a:lnTo>
                    <a:pt x="21599" y="12578"/>
                  </a:lnTo>
                  <a:cubicBezTo>
                    <a:pt x="21599" y="15585"/>
                    <a:pt x="21599" y="18593"/>
                    <a:pt x="21599" y="21600"/>
                  </a:cubicBezTo>
                  <a:lnTo>
                    <a:pt x="0" y="21600"/>
                  </a:lnTo>
                  <a:cubicBezTo>
                    <a:pt x="1" y="14400"/>
                    <a:pt x="2" y="7200"/>
                    <a:pt x="4" y="0"/>
                  </a:cubicBezTo>
                  <a:close/>
                </a:path>
              </a:pathLst>
            </a:custGeom>
            <a:solidFill>
              <a:srgbClr val="294A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</a:p>
          </p:txBody>
        </p:sp>
        <p:sp>
          <p:nvSpPr>
            <p:cNvPr id="166" name="Text"/>
            <p:cNvSpPr txBox="1"/>
            <p:nvPr/>
          </p:nvSpPr>
          <p:spPr>
            <a:xfrm>
              <a:off x="45719" y="1758105"/>
              <a:ext cx="14548374" cy="523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168" name="Body Level One…"/>
          <p:cNvSpPr txBox="1"/>
          <p:nvPr>
            <p:ph type="body" sz="quarter" idx="1" hasCustomPrompt="1"/>
          </p:nvPr>
        </p:nvSpPr>
        <p:spPr>
          <a:xfrm>
            <a:off x="714409" y="1481742"/>
            <a:ext cx="12314909" cy="615963"/>
          </a:xfrm>
          <a:prstGeom prst="rect">
            <a:avLst/>
          </a:prstGeom>
        </p:spPr>
        <p:txBody>
          <a:bodyPr lIns="0" tIns="0" rIns="0" bIns="0"/>
          <a:lstStyle>
            <a:lvl1pPr marL="0" indent="0" defTabSz="1135187">
              <a:lnSpc>
                <a:spcPct val="120000"/>
              </a:lnSpc>
              <a:spcBef>
                <a:spcPts val="1000"/>
              </a:spcBef>
              <a:buClrTx/>
              <a:buSzTx/>
              <a:buNone/>
              <a:defRPr sz="4300">
                <a:solidFill>
                  <a:srgbClr val="004084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0" indent="0" defTabSz="1135187">
              <a:lnSpc>
                <a:spcPct val="120000"/>
              </a:lnSpc>
              <a:spcBef>
                <a:spcPts val="1000"/>
              </a:spcBef>
              <a:buClrTx/>
              <a:buSzTx/>
              <a:buNone/>
              <a:defRPr sz="4300">
                <a:solidFill>
                  <a:srgbClr val="004084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defTabSz="1135187">
              <a:lnSpc>
                <a:spcPct val="120000"/>
              </a:lnSpc>
              <a:spcBef>
                <a:spcPts val="1000"/>
              </a:spcBef>
              <a:buClrTx/>
              <a:defRPr sz="4300">
                <a:solidFill>
                  <a:srgbClr val="004084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defTabSz="1135187">
              <a:lnSpc>
                <a:spcPct val="120000"/>
              </a:lnSpc>
              <a:spcBef>
                <a:spcPts val="1000"/>
              </a:spcBef>
              <a:buClrTx/>
              <a:defRPr sz="4300">
                <a:solidFill>
                  <a:srgbClr val="004084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defTabSz="1135187">
              <a:lnSpc>
                <a:spcPct val="120000"/>
              </a:lnSpc>
              <a:spcBef>
                <a:spcPts val="1000"/>
              </a:spcBef>
              <a:buClrTx/>
              <a:defRPr sz="4300">
                <a:solidFill>
                  <a:srgbClr val="004084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</a:lstStyle>
          <a:p>
            <a:pPr/>
            <a:r>
              <a:t>Click to edit Master sub title style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9" name="Straight Connector 18"/>
          <p:cNvSpPr/>
          <p:nvPr/>
        </p:nvSpPr>
        <p:spPr>
          <a:xfrm>
            <a:off x="745431" y="2360740"/>
            <a:ext cx="2136403" cy="3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0" name="Text Placeholder 24"/>
          <p:cNvSpPr/>
          <p:nvPr>
            <p:ph type="body" sz="quarter" idx="21" hasCustomPrompt="1"/>
          </p:nvPr>
        </p:nvSpPr>
        <p:spPr>
          <a:xfrm>
            <a:off x="714410" y="3462170"/>
            <a:ext cx="8245041" cy="495884"/>
          </a:xfrm>
          <a:prstGeom prst="rect">
            <a:avLst/>
          </a:prstGeom>
        </p:spPr>
        <p:txBody>
          <a:bodyPr lIns="0" tIns="0" rIns="0" bIns="0"/>
          <a:lstStyle>
            <a:lvl1pPr marL="0" indent="0" defTabSz="1135187">
              <a:lnSpc>
                <a:spcPct val="120000"/>
              </a:lnSpc>
              <a:spcBef>
                <a:spcPts val="400"/>
              </a:spcBef>
              <a:buClrTx/>
              <a:buSzTx/>
              <a:buNone/>
              <a:defRPr sz="17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Click to add date and location</a:t>
            </a:r>
          </a:p>
        </p:txBody>
      </p:sp>
      <p:sp>
        <p:nvSpPr>
          <p:cNvPr id="171" name="Text Placeholder 28"/>
          <p:cNvSpPr/>
          <p:nvPr>
            <p:ph type="body" sz="quarter" idx="22" hasCustomPrompt="1"/>
          </p:nvPr>
        </p:nvSpPr>
        <p:spPr>
          <a:xfrm>
            <a:off x="714409" y="2625717"/>
            <a:ext cx="10442841" cy="495884"/>
          </a:xfrm>
          <a:prstGeom prst="rect">
            <a:avLst/>
          </a:prstGeom>
        </p:spPr>
        <p:txBody>
          <a:bodyPr lIns="0" tIns="0" rIns="0" bIns="0"/>
          <a:lstStyle>
            <a:lvl1pPr marL="0" indent="0" defTabSz="1135187">
              <a:lnSpc>
                <a:spcPct val="120000"/>
              </a:lnSpc>
              <a:buClrTx/>
              <a:buSzTx/>
              <a:buNone/>
              <a:defRPr sz="21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Click to add sub title</a:t>
            </a:r>
          </a:p>
        </p:txBody>
      </p:sp>
      <p:sp>
        <p:nvSpPr>
          <p:cNvPr id="172" name="Rectangle 1"/>
          <p:cNvSpPr/>
          <p:nvPr/>
        </p:nvSpPr>
        <p:spPr>
          <a:xfrm>
            <a:off x="320331" y="979889"/>
            <a:ext cx="2364466" cy="2368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173" name="Rectangle 12"/>
          <p:cNvSpPr/>
          <p:nvPr/>
        </p:nvSpPr>
        <p:spPr>
          <a:xfrm>
            <a:off x="0" y="-38958"/>
            <a:ext cx="14630400" cy="3515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grpSp>
        <p:nvGrpSpPr>
          <p:cNvPr id="176" name="Rectangle 6"/>
          <p:cNvGrpSpPr/>
          <p:nvPr/>
        </p:nvGrpSpPr>
        <p:grpSpPr>
          <a:xfrm>
            <a:off x="-110060" y="4190147"/>
            <a:ext cx="14910601" cy="4039454"/>
            <a:chOff x="-2" y="0"/>
            <a:chExt cx="14910599" cy="4039453"/>
          </a:xfrm>
        </p:grpSpPr>
        <p:sp>
          <p:nvSpPr>
            <p:cNvPr id="174" name="Shape"/>
            <p:cNvSpPr/>
            <p:nvPr/>
          </p:nvSpPr>
          <p:spPr>
            <a:xfrm>
              <a:off x="-3" y="-1"/>
              <a:ext cx="14910601" cy="4039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4" y="0"/>
                  </a:moveTo>
                  <a:cubicBezTo>
                    <a:pt x="11" y="9"/>
                    <a:pt x="-1" y="55"/>
                    <a:pt x="6" y="64"/>
                  </a:cubicBezTo>
                  <a:lnTo>
                    <a:pt x="21599" y="12578"/>
                  </a:lnTo>
                  <a:cubicBezTo>
                    <a:pt x="21599" y="15585"/>
                    <a:pt x="21599" y="18593"/>
                    <a:pt x="21599" y="21600"/>
                  </a:cubicBezTo>
                  <a:lnTo>
                    <a:pt x="0" y="21600"/>
                  </a:lnTo>
                  <a:cubicBezTo>
                    <a:pt x="1" y="14400"/>
                    <a:pt x="2" y="7200"/>
                    <a:pt x="4" y="0"/>
                  </a:cubicBezTo>
                  <a:close/>
                </a:path>
              </a:pathLst>
            </a:custGeom>
            <a:solidFill>
              <a:srgbClr val="0C4F8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</a:p>
          </p:txBody>
        </p:sp>
        <p:sp>
          <p:nvSpPr>
            <p:cNvPr id="175" name="Text"/>
            <p:cNvSpPr txBox="1"/>
            <p:nvPr/>
          </p:nvSpPr>
          <p:spPr>
            <a:xfrm>
              <a:off x="45718" y="1758105"/>
              <a:ext cx="14819158" cy="523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177" name="Straight Connector 14"/>
          <p:cNvSpPr/>
          <p:nvPr/>
        </p:nvSpPr>
        <p:spPr>
          <a:xfrm>
            <a:off x="745431" y="2360740"/>
            <a:ext cx="2136403" cy="3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8" name="Rectangle 17"/>
          <p:cNvSpPr/>
          <p:nvPr/>
        </p:nvSpPr>
        <p:spPr>
          <a:xfrm>
            <a:off x="320331" y="979889"/>
            <a:ext cx="2364466" cy="2368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179" name="Rectangle 19"/>
          <p:cNvSpPr/>
          <p:nvPr/>
        </p:nvSpPr>
        <p:spPr>
          <a:xfrm>
            <a:off x="0" y="-38958"/>
            <a:ext cx="14630400" cy="3515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pic>
        <p:nvPicPr>
          <p:cNvPr id="180" name="Picture 22" descr="Picture 22"/>
          <p:cNvPicPr>
            <a:picLocks noChangeAspect="1"/>
          </p:cNvPicPr>
          <p:nvPr/>
        </p:nvPicPr>
        <p:blipFill>
          <a:blip r:embed="rId4">
            <a:alphaModFix amt="84000"/>
            <a:extLst/>
          </a:blip>
          <a:stretch>
            <a:fillRect/>
          </a:stretch>
        </p:blipFill>
        <p:spPr>
          <a:xfrm>
            <a:off x="1110947" y="-196162"/>
            <a:ext cx="11981865" cy="822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30" descr="Picture 3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1744" y="6570298"/>
            <a:ext cx="3331824" cy="1188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icture 31" descr="Picture 3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50498" y="7067166"/>
            <a:ext cx="2965495" cy="645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2" descr="Picture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548621">
            <a:off x="-248047" y="5306993"/>
            <a:ext cx="15186573" cy="93469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Rectangle 33"/>
          <p:cNvSpPr/>
          <p:nvPr/>
        </p:nvSpPr>
        <p:spPr>
          <a:xfrm>
            <a:off x="-158987" y="7880400"/>
            <a:ext cx="14874007" cy="3492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grpSp>
        <p:nvGrpSpPr>
          <p:cNvPr id="187" name="Group 34"/>
          <p:cNvGrpSpPr/>
          <p:nvPr/>
        </p:nvGrpSpPr>
        <p:grpSpPr>
          <a:xfrm>
            <a:off x="4836031" y="7902009"/>
            <a:ext cx="2831478" cy="311920"/>
            <a:chOff x="0" y="0"/>
            <a:chExt cx="2831476" cy="311919"/>
          </a:xfrm>
        </p:grpSpPr>
        <p:pic>
          <p:nvPicPr>
            <p:cNvPr id="185" name="Picture 35" descr="Picture 3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362180" y="-1"/>
              <a:ext cx="1469297" cy="311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6" name="TextBox 36"/>
            <p:cNvSpPr txBox="1"/>
            <p:nvPr/>
          </p:nvSpPr>
          <p:spPr>
            <a:xfrm>
              <a:off x="-1" y="22855"/>
              <a:ext cx="1127112" cy="243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2091" tIns="52091" rIns="52091" bIns="52091" numCol="1" anchor="t">
              <a:spAutoFit/>
            </a:bodyPr>
            <a:lstStyle>
              <a:lvl1pPr defTabSz="1134189">
                <a:defRPr i="1" sz="900">
                  <a:solidFill>
                    <a:srgbClr val="002060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1pPr>
            </a:lstStyle>
            <a:p>
              <a:pPr/>
              <a:r>
                <a:t>In collaboration with</a:t>
              </a:r>
            </a:p>
          </p:txBody>
        </p:sp>
      </p:grpSp>
      <p:grpSp>
        <p:nvGrpSpPr>
          <p:cNvPr id="192" name="Group 26"/>
          <p:cNvGrpSpPr/>
          <p:nvPr/>
        </p:nvGrpSpPr>
        <p:grpSpPr>
          <a:xfrm>
            <a:off x="523247" y="7883031"/>
            <a:ext cx="3997385" cy="322975"/>
            <a:chOff x="0" y="0"/>
            <a:chExt cx="3997382" cy="322973"/>
          </a:xfrm>
        </p:grpSpPr>
        <p:grpSp>
          <p:nvGrpSpPr>
            <p:cNvPr id="190" name="Group 27"/>
            <p:cNvGrpSpPr/>
            <p:nvPr/>
          </p:nvGrpSpPr>
          <p:grpSpPr>
            <a:xfrm>
              <a:off x="0" y="3994"/>
              <a:ext cx="2666235" cy="318980"/>
              <a:chOff x="0" y="0"/>
              <a:chExt cx="2666234" cy="318979"/>
            </a:xfrm>
          </p:grpSpPr>
          <p:sp>
            <p:nvSpPr>
              <p:cNvPr id="188" name="TextBox 32"/>
              <p:cNvSpPr txBox="1"/>
              <p:nvPr/>
            </p:nvSpPr>
            <p:spPr>
              <a:xfrm>
                <a:off x="-1" y="17455"/>
                <a:ext cx="1076213" cy="2438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2091" tIns="52091" rIns="52091" bIns="52091" numCol="1" anchor="t">
                <a:spAutoFit/>
              </a:bodyPr>
              <a:lstStyle>
                <a:lvl1pPr defTabSz="1134189">
                  <a:defRPr i="1" sz="900">
                    <a:solidFill>
                      <a:srgbClr val="002060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1pPr>
              </a:lstStyle>
              <a:p>
                <a:pPr/>
                <a:r>
                  <a:t>With the support of</a:t>
                </a:r>
              </a:p>
            </p:txBody>
          </p:sp>
          <p:pic>
            <p:nvPicPr>
              <p:cNvPr id="189" name="Picture 38" descr="Picture 38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1241471" y="0"/>
                <a:ext cx="1424764" cy="31898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91" name="Picture 29" descr="Picture 29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0" t="36297" r="0" b="36732"/>
            <a:stretch>
              <a:fillRect/>
            </a:stretch>
          </p:blipFill>
          <p:spPr>
            <a:xfrm>
              <a:off x="2915876" y="0"/>
              <a:ext cx="1081508" cy="2916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3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8310"/>
            <a:ext cx="14630400" cy="78367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traight Connector 9"/>
          <p:cNvSpPr/>
          <p:nvPr/>
        </p:nvSpPr>
        <p:spPr>
          <a:xfrm>
            <a:off x="805453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2" name="Straight Connector 8"/>
          <p:cNvSpPr/>
          <p:nvPr/>
        </p:nvSpPr>
        <p:spPr>
          <a:xfrm>
            <a:off x="755204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3" name="TextBox 10"/>
          <p:cNvSpPr txBox="1"/>
          <p:nvPr/>
        </p:nvSpPr>
        <p:spPr>
          <a:xfrm>
            <a:off x="760299" y="7641567"/>
            <a:ext cx="1279687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>
                <a:solidFill>
                  <a:srgbClr val="A0BED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© UNDRR – United Nations Office for Disaster Risk Reduction</a:t>
            </a:r>
          </a:p>
        </p:txBody>
      </p:sp>
      <p:pic>
        <p:nvPicPr>
          <p:cNvPr id="204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9903" y="187261"/>
            <a:ext cx="1508925" cy="60357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Click to edit slide title"/>
          <p:cNvSpPr txBox="1"/>
          <p:nvPr>
            <p:ph type="title" hasCustomPrompt="1"/>
          </p:nvPr>
        </p:nvSpPr>
        <p:spPr>
          <a:xfrm>
            <a:off x="731956" y="196161"/>
            <a:ext cx="13166491" cy="963369"/>
          </a:xfrm>
          <a:prstGeom prst="rect">
            <a:avLst/>
          </a:prstGeom>
        </p:spPr>
        <p:txBody>
          <a:bodyPr anchor="ctr"/>
          <a:lstStyle>
            <a:lvl1pPr defTabSz="1135187">
              <a:lnSpc>
                <a:spcPct val="100000"/>
              </a:lnSpc>
              <a:defRPr sz="3000">
                <a:solidFill>
                  <a:srgbClr val="0C4F8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/>
            <a:r>
              <a:t>Click to edit slide title</a:t>
            </a:r>
          </a:p>
        </p:txBody>
      </p:sp>
      <p:sp>
        <p:nvSpPr>
          <p:cNvPr id="206" name="Body Level One…"/>
          <p:cNvSpPr txBox="1"/>
          <p:nvPr>
            <p:ph type="body" idx="1" hasCustomPrompt="1"/>
          </p:nvPr>
        </p:nvSpPr>
        <p:spPr>
          <a:xfrm>
            <a:off x="731956" y="1606871"/>
            <a:ext cx="13166491" cy="6034696"/>
          </a:xfrm>
          <a:prstGeom prst="rect">
            <a:avLst/>
          </a:prstGeom>
        </p:spPr>
        <p:txBody>
          <a:bodyPr lIns="0" tIns="0" rIns="0" bIns="0"/>
          <a:lstStyle>
            <a:lvl1pPr marL="373212" indent="-373212" defTabSz="1135187">
              <a:lnSpc>
                <a:spcPct val="120000"/>
              </a:lnSpc>
              <a:buClr>
                <a:srgbClr val="FF9933"/>
              </a:buClr>
              <a:defRPr sz="21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0114" indent="-412497" defTabSz="1135187">
              <a:lnSpc>
                <a:spcPct val="120000"/>
              </a:lnSpc>
              <a:buClr>
                <a:srgbClr val="FF9933"/>
              </a:buClr>
              <a:buChar char="−"/>
              <a:defRPr sz="21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9421" indent="-384187" defTabSz="1135187">
              <a:lnSpc>
                <a:spcPct val="120000"/>
              </a:lnSpc>
              <a:buClr>
                <a:srgbClr val="FF9933"/>
              </a:buClr>
              <a:buSzPct val="100000"/>
              <a:buChar char="−"/>
              <a:defRPr sz="21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defTabSz="1135187">
              <a:lnSpc>
                <a:spcPct val="120000"/>
              </a:lnSpc>
              <a:buClr>
                <a:srgbClr val="FF9933"/>
              </a:buClr>
              <a:defRPr sz="21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defTabSz="1135187">
              <a:lnSpc>
                <a:spcPct val="120000"/>
              </a:lnSpc>
              <a:buClr>
                <a:srgbClr val="FF9933"/>
              </a:buClr>
              <a:defRPr sz="21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First level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7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 - reverse">
    <p:bg>
      <p:bgPr>
        <a:solidFill>
          <a:srgbClr val="0C4F8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8310"/>
            <a:ext cx="14630400" cy="78367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traight Connector 9"/>
          <p:cNvSpPr/>
          <p:nvPr/>
        </p:nvSpPr>
        <p:spPr>
          <a:xfrm>
            <a:off x="805453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6" name="Straight Connector 8"/>
          <p:cNvSpPr/>
          <p:nvPr/>
        </p:nvSpPr>
        <p:spPr>
          <a:xfrm>
            <a:off x="755204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7" name="TextBox 10"/>
          <p:cNvSpPr txBox="1"/>
          <p:nvPr/>
        </p:nvSpPr>
        <p:spPr>
          <a:xfrm>
            <a:off x="760299" y="7641567"/>
            <a:ext cx="1279687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>
                <a:solidFill>
                  <a:srgbClr val="A0BED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© UNDRR – United Nations Office for Disaster Risk Reduction</a:t>
            </a:r>
          </a:p>
        </p:txBody>
      </p:sp>
      <p:pic>
        <p:nvPicPr>
          <p:cNvPr id="218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9903" y="187261"/>
            <a:ext cx="1508925" cy="603572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Click to edit slide title"/>
          <p:cNvSpPr txBox="1"/>
          <p:nvPr>
            <p:ph type="title" hasCustomPrompt="1"/>
          </p:nvPr>
        </p:nvSpPr>
        <p:spPr>
          <a:xfrm>
            <a:off x="731956" y="196161"/>
            <a:ext cx="13166491" cy="963369"/>
          </a:xfrm>
          <a:prstGeom prst="rect">
            <a:avLst/>
          </a:prstGeom>
        </p:spPr>
        <p:txBody>
          <a:bodyPr anchor="ctr"/>
          <a:lstStyle>
            <a:lvl1pPr defTabSz="1135187">
              <a:lnSpc>
                <a:spcPct val="100000"/>
              </a:lnSpc>
              <a:defRPr sz="3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/>
            <a:r>
              <a:t>Click to edit slide title</a:t>
            </a:r>
          </a:p>
        </p:txBody>
      </p:sp>
      <p:sp>
        <p:nvSpPr>
          <p:cNvPr id="220" name="Body Level One…"/>
          <p:cNvSpPr txBox="1"/>
          <p:nvPr>
            <p:ph type="body" idx="1" hasCustomPrompt="1"/>
          </p:nvPr>
        </p:nvSpPr>
        <p:spPr>
          <a:xfrm>
            <a:off x="731956" y="1606871"/>
            <a:ext cx="13166491" cy="6034696"/>
          </a:xfrm>
          <a:prstGeom prst="rect">
            <a:avLst/>
          </a:prstGeom>
        </p:spPr>
        <p:txBody>
          <a:bodyPr lIns="0" tIns="0" rIns="0" bIns="0"/>
          <a:lstStyle>
            <a:lvl1pPr marL="373212" indent="-373212" defTabSz="1135187">
              <a:lnSpc>
                <a:spcPct val="120000"/>
              </a:lnSpc>
              <a:spcBef>
                <a:spcPts val="600"/>
              </a:spcBef>
              <a:buClr>
                <a:srgbClr val="FF9933"/>
              </a:buClr>
              <a:defRPr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59688" indent="-462071" defTabSz="1135187">
              <a:lnSpc>
                <a:spcPct val="120000"/>
              </a:lnSpc>
              <a:spcBef>
                <a:spcPts val="600"/>
              </a:spcBef>
              <a:buClr>
                <a:srgbClr val="FF9933"/>
              </a:buClr>
              <a:buChar char="−"/>
              <a:defRPr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470895" indent="-475661" defTabSz="1135187">
              <a:lnSpc>
                <a:spcPct val="120000"/>
              </a:lnSpc>
              <a:spcBef>
                <a:spcPts val="600"/>
              </a:spcBef>
              <a:buClr>
                <a:srgbClr val="FF9933"/>
              </a:buClr>
              <a:buSzPct val="100000"/>
              <a:buChar char="−"/>
              <a:defRPr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defTabSz="1135187">
              <a:lnSpc>
                <a:spcPct val="120000"/>
              </a:lnSpc>
              <a:spcBef>
                <a:spcPts val="600"/>
              </a:spcBef>
              <a:buClr>
                <a:srgbClr val="FF9933"/>
              </a:buClr>
              <a:defRPr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defTabSz="1135187">
              <a:lnSpc>
                <a:spcPct val="120000"/>
              </a:lnSpc>
              <a:spcBef>
                <a:spcPts val="600"/>
              </a:spcBef>
              <a:buClr>
                <a:srgbClr val="FF9933"/>
              </a:buClr>
              <a:defRPr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First level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21" name="Straight Connector 3"/>
          <p:cNvSpPr/>
          <p:nvPr/>
        </p:nvSpPr>
        <p:spPr>
          <a:xfrm>
            <a:off x="755204" y="1136634"/>
            <a:ext cx="1657282" cy="1"/>
          </a:xfrm>
          <a:prstGeom prst="line">
            <a:avLst/>
          </a:prstGeom>
          <a:ln w="57150" cap="rnd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2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8310"/>
            <a:ext cx="14630400" cy="78367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traight Connector 9"/>
          <p:cNvSpPr/>
          <p:nvPr/>
        </p:nvSpPr>
        <p:spPr>
          <a:xfrm>
            <a:off x="805453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1" name="Straight Connector 8"/>
          <p:cNvSpPr/>
          <p:nvPr/>
        </p:nvSpPr>
        <p:spPr>
          <a:xfrm>
            <a:off x="755204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2" name="TextBox 10"/>
          <p:cNvSpPr txBox="1"/>
          <p:nvPr/>
        </p:nvSpPr>
        <p:spPr>
          <a:xfrm>
            <a:off x="760299" y="7641567"/>
            <a:ext cx="1279687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>
                <a:solidFill>
                  <a:srgbClr val="A0BED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© UNDRR – United Nations Office for Disaster Risk Reduction</a:t>
            </a:r>
          </a:p>
        </p:txBody>
      </p:sp>
      <p:pic>
        <p:nvPicPr>
          <p:cNvPr id="23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9903" y="187261"/>
            <a:ext cx="1508925" cy="603572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Click to edit slide title"/>
          <p:cNvSpPr txBox="1"/>
          <p:nvPr>
            <p:ph type="title" hasCustomPrompt="1"/>
          </p:nvPr>
        </p:nvSpPr>
        <p:spPr>
          <a:xfrm>
            <a:off x="731956" y="196161"/>
            <a:ext cx="13166491" cy="940475"/>
          </a:xfrm>
          <a:prstGeom prst="rect">
            <a:avLst/>
          </a:prstGeom>
        </p:spPr>
        <p:txBody>
          <a:bodyPr anchor="ctr"/>
          <a:lstStyle>
            <a:lvl1pPr defTabSz="1135187">
              <a:lnSpc>
                <a:spcPct val="100000"/>
              </a:lnSpc>
              <a:defRPr sz="3000">
                <a:solidFill>
                  <a:srgbClr val="0C4F8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/>
            <a:r>
              <a:t>Click to edit slide title</a:t>
            </a:r>
          </a:p>
        </p:txBody>
      </p:sp>
      <p:sp>
        <p:nvSpPr>
          <p:cNvPr id="235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Only with U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8310"/>
            <a:ext cx="14630400" cy="78367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traight Connector 9"/>
          <p:cNvSpPr/>
          <p:nvPr/>
        </p:nvSpPr>
        <p:spPr>
          <a:xfrm>
            <a:off x="805453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4" name="Straight Connector 8"/>
          <p:cNvSpPr/>
          <p:nvPr/>
        </p:nvSpPr>
        <p:spPr>
          <a:xfrm>
            <a:off x="755204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5" name="TextBox 10"/>
          <p:cNvSpPr txBox="1"/>
          <p:nvPr/>
        </p:nvSpPr>
        <p:spPr>
          <a:xfrm>
            <a:off x="760299" y="7641567"/>
            <a:ext cx="1279687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>
                <a:solidFill>
                  <a:srgbClr val="A0BED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© UNDRR – United Nations Office for Disaster Risk Reduction</a:t>
            </a:r>
          </a:p>
        </p:txBody>
      </p:sp>
      <p:pic>
        <p:nvPicPr>
          <p:cNvPr id="246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9903" y="187261"/>
            <a:ext cx="1508925" cy="603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icture 2" descr="Picture 2"/>
          <p:cNvPicPr>
            <a:picLocks noChangeAspect="1"/>
          </p:cNvPicPr>
          <p:nvPr/>
        </p:nvPicPr>
        <p:blipFill>
          <a:blip r:embed="rId4">
            <a:alphaModFix amt="84000"/>
            <a:extLst/>
          </a:blip>
          <a:stretch>
            <a:fillRect/>
          </a:stretch>
        </p:blipFill>
        <p:spPr>
          <a:xfrm>
            <a:off x="1110947" y="-196162"/>
            <a:ext cx="11981865" cy="822960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Click to edit slide title"/>
          <p:cNvSpPr txBox="1"/>
          <p:nvPr>
            <p:ph type="title" hasCustomPrompt="1"/>
          </p:nvPr>
        </p:nvSpPr>
        <p:spPr>
          <a:xfrm>
            <a:off x="731956" y="196161"/>
            <a:ext cx="13166491" cy="940475"/>
          </a:xfrm>
          <a:prstGeom prst="rect">
            <a:avLst/>
          </a:prstGeom>
        </p:spPr>
        <p:txBody>
          <a:bodyPr anchor="ctr"/>
          <a:lstStyle>
            <a:lvl1pPr defTabSz="1135187">
              <a:lnSpc>
                <a:spcPct val="100000"/>
              </a:lnSpc>
              <a:defRPr sz="3000">
                <a:solidFill>
                  <a:srgbClr val="0C4F8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/>
            <a:r>
              <a:t>Click to edit slide title</a:t>
            </a:r>
          </a:p>
        </p:txBody>
      </p:sp>
      <p:sp>
        <p:nvSpPr>
          <p:cNvPr id="249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8310"/>
            <a:ext cx="14630400" cy="78367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traight Connector 9"/>
          <p:cNvSpPr/>
          <p:nvPr/>
        </p:nvSpPr>
        <p:spPr>
          <a:xfrm>
            <a:off x="805453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8" name="Straight Connector 8"/>
          <p:cNvSpPr/>
          <p:nvPr/>
        </p:nvSpPr>
        <p:spPr>
          <a:xfrm>
            <a:off x="755204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9" name="TextBox 10"/>
          <p:cNvSpPr txBox="1"/>
          <p:nvPr/>
        </p:nvSpPr>
        <p:spPr>
          <a:xfrm>
            <a:off x="760299" y="7641567"/>
            <a:ext cx="1279687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>
                <a:solidFill>
                  <a:srgbClr val="A0BED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© UNDRR – United Nations Office for Disaster Risk Reduction</a:t>
            </a:r>
          </a:p>
        </p:txBody>
      </p:sp>
      <p:pic>
        <p:nvPicPr>
          <p:cNvPr id="260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9903" y="187261"/>
            <a:ext cx="1508925" cy="60357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Rectangle 4"/>
          <p:cNvSpPr/>
          <p:nvPr/>
        </p:nvSpPr>
        <p:spPr>
          <a:xfrm>
            <a:off x="418852" y="901515"/>
            <a:ext cx="2561502" cy="4702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262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8310"/>
            <a:ext cx="14630400" cy="78367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traight Connector 9"/>
          <p:cNvSpPr/>
          <p:nvPr/>
        </p:nvSpPr>
        <p:spPr>
          <a:xfrm>
            <a:off x="805453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1" name="Straight Connector 8"/>
          <p:cNvSpPr/>
          <p:nvPr/>
        </p:nvSpPr>
        <p:spPr>
          <a:xfrm>
            <a:off x="755204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2" name="TextBox 10"/>
          <p:cNvSpPr txBox="1"/>
          <p:nvPr/>
        </p:nvSpPr>
        <p:spPr>
          <a:xfrm>
            <a:off x="760299" y="7641567"/>
            <a:ext cx="1279687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>
                <a:solidFill>
                  <a:srgbClr val="A0BED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© UNDRR – United Nations Office for Disaster Risk Reduction</a:t>
            </a:r>
          </a:p>
        </p:txBody>
      </p:sp>
      <p:pic>
        <p:nvPicPr>
          <p:cNvPr id="27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9903" y="187261"/>
            <a:ext cx="1508925" cy="603572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Rectangle 4"/>
          <p:cNvSpPr/>
          <p:nvPr/>
        </p:nvSpPr>
        <p:spPr>
          <a:xfrm>
            <a:off x="418852" y="901515"/>
            <a:ext cx="2561502" cy="4702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275" name="Rectangle 1"/>
          <p:cNvSpPr/>
          <p:nvPr/>
        </p:nvSpPr>
        <p:spPr>
          <a:xfrm>
            <a:off x="11987561" y="100360"/>
            <a:ext cx="2561503" cy="1170880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276" name="Rectangle 3"/>
          <p:cNvSpPr/>
          <p:nvPr/>
        </p:nvSpPr>
        <p:spPr>
          <a:xfrm>
            <a:off x="732264" y="6898888"/>
            <a:ext cx="5278243" cy="1170880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277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8310"/>
            <a:ext cx="14630400" cy="78367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traight Connector 9"/>
          <p:cNvSpPr/>
          <p:nvPr/>
        </p:nvSpPr>
        <p:spPr>
          <a:xfrm>
            <a:off x="805453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6" name="Straight Connector 8"/>
          <p:cNvSpPr/>
          <p:nvPr/>
        </p:nvSpPr>
        <p:spPr>
          <a:xfrm>
            <a:off x="755204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7" name="TextBox 10"/>
          <p:cNvSpPr txBox="1"/>
          <p:nvPr/>
        </p:nvSpPr>
        <p:spPr>
          <a:xfrm>
            <a:off x="760299" y="7641567"/>
            <a:ext cx="1279687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>
                <a:solidFill>
                  <a:srgbClr val="A0BED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© UNDRR – United Nations Office for Disaster Risk Reduction</a:t>
            </a:r>
          </a:p>
        </p:txBody>
      </p:sp>
      <p:pic>
        <p:nvPicPr>
          <p:cNvPr id="288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9903" y="187261"/>
            <a:ext cx="1508925" cy="603572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Click to edit slide title"/>
          <p:cNvSpPr txBox="1"/>
          <p:nvPr>
            <p:ph type="title" hasCustomPrompt="1"/>
          </p:nvPr>
        </p:nvSpPr>
        <p:spPr>
          <a:xfrm>
            <a:off x="731956" y="196161"/>
            <a:ext cx="13166491" cy="963369"/>
          </a:xfrm>
          <a:prstGeom prst="rect">
            <a:avLst/>
          </a:prstGeom>
        </p:spPr>
        <p:txBody>
          <a:bodyPr anchor="ctr"/>
          <a:lstStyle>
            <a:lvl1pPr defTabSz="1135187">
              <a:lnSpc>
                <a:spcPct val="100000"/>
              </a:lnSpc>
              <a:defRPr sz="3000">
                <a:solidFill>
                  <a:srgbClr val="0C4F8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/>
            <a:r>
              <a:t>Click to edit slide title</a:t>
            </a:r>
          </a:p>
        </p:txBody>
      </p:sp>
      <p:sp>
        <p:nvSpPr>
          <p:cNvPr id="290" name="Body Level One…"/>
          <p:cNvSpPr txBox="1"/>
          <p:nvPr>
            <p:ph type="body" sz="half" idx="1" hasCustomPrompt="1"/>
          </p:nvPr>
        </p:nvSpPr>
        <p:spPr>
          <a:xfrm>
            <a:off x="731954" y="1606871"/>
            <a:ext cx="6478993" cy="5800339"/>
          </a:xfrm>
          <a:prstGeom prst="rect">
            <a:avLst/>
          </a:prstGeom>
        </p:spPr>
        <p:txBody>
          <a:bodyPr lIns="0" tIns="0" rIns="0" bIns="0"/>
          <a:lstStyle>
            <a:lvl1pPr marL="425047" indent="-425047" defTabSz="1135187">
              <a:lnSpc>
                <a:spcPct val="120000"/>
              </a:lnSpc>
              <a:buClr>
                <a:srgbClr val="FF9933"/>
              </a:buClr>
              <a:defRPr sz="21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81804" indent="-384187" defTabSz="1135187">
              <a:lnSpc>
                <a:spcPct val="120000"/>
              </a:lnSpc>
              <a:buClr>
                <a:srgbClr val="FF9933"/>
              </a:buClr>
              <a:buChar char="‒"/>
              <a:defRPr sz="21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59267" indent="-383255" defTabSz="1135187">
              <a:lnSpc>
                <a:spcPct val="120000"/>
              </a:lnSpc>
              <a:buClr>
                <a:srgbClr val="FF9933"/>
              </a:buClr>
              <a:buSzPct val="100000"/>
              <a:buChar char="▪"/>
              <a:defRPr sz="21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defTabSz="1135187">
              <a:lnSpc>
                <a:spcPct val="120000"/>
              </a:lnSpc>
              <a:buClr>
                <a:srgbClr val="FF9933"/>
              </a:buClr>
              <a:defRPr sz="21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defTabSz="1135187">
              <a:lnSpc>
                <a:spcPct val="120000"/>
              </a:lnSpc>
              <a:buClr>
                <a:srgbClr val="FF9933"/>
              </a:buClr>
              <a:defRPr sz="21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91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lumn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8310"/>
            <a:ext cx="14630400" cy="78367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traight Connector 9"/>
          <p:cNvSpPr/>
          <p:nvPr/>
        </p:nvSpPr>
        <p:spPr>
          <a:xfrm>
            <a:off x="805453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0" name="Straight Connector 8"/>
          <p:cNvSpPr/>
          <p:nvPr/>
        </p:nvSpPr>
        <p:spPr>
          <a:xfrm>
            <a:off x="755204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1" name="TextBox 10"/>
          <p:cNvSpPr txBox="1"/>
          <p:nvPr/>
        </p:nvSpPr>
        <p:spPr>
          <a:xfrm>
            <a:off x="760299" y="7641567"/>
            <a:ext cx="1279687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>
                <a:solidFill>
                  <a:srgbClr val="A0BED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© UNDRR – United Nations Office for Disaster Risk Reduction</a:t>
            </a:r>
          </a:p>
        </p:txBody>
      </p:sp>
      <p:pic>
        <p:nvPicPr>
          <p:cNvPr id="302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9903" y="187261"/>
            <a:ext cx="1508925" cy="603572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Click to edit slide title"/>
          <p:cNvSpPr txBox="1"/>
          <p:nvPr>
            <p:ph type="title" hasCustomPrompt="1"/>
          </p:nvPr>
        </p:nvSpPr>
        <p:spPr>
          <a:xfrm>
            <a:off x="731956" y="196161"/>
            <a:ext cx="13166491" cy="963369"/>
          </a:xfrm>
          <a:prstGeom prst="rect">
            <a:avLst/>
          </a:prstGeom>
        </p:spPr>
        <p:txBody>
          <a:bodyPr anchor="ctr"/>
          <a:lstStyle>
            <a:lvl1pPr defTabSz="1135187">
              <a:lnSpc>
                <a:spcPct val="100000"/>
              </a:lnSpc>
              <a:defRPr sz="3000">
                <a:solidFill>
                  <a:srgbClr val="0C4F8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/>
            <a:r>
              <a:t>Click to edit slide title</a:t>
            </a:r>
          </a:p>
        </p:txBody>
      </p:sp>
      <p:sp>
        <p:nvSpPr>
          <p:cNvPr id="304" name="Body Level One…"/>
          <p:cNvSpPr txBox="1"/>
          <p:nvPr>
            <p:ph type="body" sz="half" idx="1" hasCustomPrompt="1"/>
          </p:nvPr>
        </p:nvSpPr>
        <p:spPr>
          <a:xfrm>
            <a:off x="731954" y="2312224"/>
            <a:ext cx="6305064" cy="5094989"/>
          </a:xfrm>
          <a:prstGeom prst="rect">
            <a:avLst/>
          </a:prstGeom>
        </p:spPr>
        <p:txBody>
          <a:bodyPr lIns="0" tIns="0" rIns="0" bIns="0"/>
          <a:lstStyle>
            <a:lvl1pPr marL="425047" indent="-425047" defTabSz="1135187">
              <a:lnSpc>
                <a:spcPct val="120000"/>
              </a:lnSpc>
              <a:spcBef>
                <a:spcPts val="400"/>
              </a:spcBef>
              <a:buClr>
                <a:srgbClr val="FF9933"/>
              </a:buClr>
              <a:defRPr sz="19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91563" indent="-393946" defTabSz="1135187">
              <a:lnSpc>
                <a:spcPct val="120000"/>
              </a:lnSpc>
              <a:spcBef>
                <a:spcPts val="400"/>
              </a:spcBef>
              <a:buClr>
                <a:srgbClr val="FF9933"/>
              </a:buClr>
              <a:buChar char="‒"/>
              <a:defRPr sz="19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22765" indent="-346754" defTabSz="1135187">
              <a:lnSpc>
                <a:spcPct val="120000"/>
              </a:lnSpc>
              <a:spcBef>
                <a:spcPts val="400"/>
              </a:spcBef>
              <a:buClr>
                <a:srgbClr val="FF9933"/>
              </a:buClr>
              <a:buSzPct val="100000"/>
              <a:buChar char="▪"/>
              <a:defRPr sz="19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defTabSz="1135187">
              <a:lnSpc>
                <a:spcPct val="120000"/>
              </a:lnSpc>
              <a:spcBef>
                <a:spcPts val="400"/>
              </a:spcBef>
              <a:buClr>
                <a:srgbClr val="FF9933"/>
              </a:buClr>
              <a:defRPr sz="19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defTabSz="1135187">
              <a:lnSpc>
                <a:spcPct val="120000"/>
              </a:lnSpc>
              <a:spcBef>
                <a:spcPts val="400"/>
              </a:spcBef>
              <a:buClr>
                <a:srgbClr val="FF9933"/>
              </a:buClr>
              <a:defRPr sz="19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05" name="Text Placeholder 6"/>
          <p:cNvSpPr/>
          <p:nvPr>
            <p:ph type="body" sz="quarter" idx="21"/>
          </p:nvPr>
        </p:nvSpPr>
        <p:spPr>
          <a:xfrm>
            <a:off x="731952" y="1606871"/>
            <a:ext cx="6287693" cy="627200"/>
          </a:xfrm>
          <a:prstGeom prst="rect">
            <a:avLst/>
          </a:prstGeom>
          <a:solidFill>
            <a:srgbClr val="BFD4E5"/>
          </a:solidFill>
        </p:spPr>
        <p:txBody>
          <a:bodyPr lIns="0" tIns="0" rIns="0" bIns="0" anchor="ctr"/>
          <a:lstStyle/>
          <a:p>
            <a:pPr/>
          </a:p>
        </p:txBody>
      </p:sp>
      <p:sp>
        <p:nvSpPr>
          <p:cNvPr id="306" name="Text Placeholder 6"/>
          <p:cNvSpPr/>
          <p:nvPr>
            <p:ph type="body" sz="quarter" idx="22"/>
          </p:nvPr>
        </p:nvSpPr>
        <p:spPr>
          <a:xfrm>
            <a:off x="7610757" y="1621385"/>
            <a:ext cx="6305066" cy="627201"/>
          </a:xfrm>
          <a:prstGeom prst="rect">
            <a:avLst/>
          </a:prstGeom>
          <a:solidFill>
            <a:srgbClr val="BFD4E5"/>
          </a:solidFill>
        </p:spPr>
        <p:txBody>
          <a:bodyPr lIns="0" tIns="0" rIns="0" bIns="0" anchor="ctr"/>
          <a:lstStyle/>
          <a:p>
            <a:pPr/>
          </a:p>
        </p:txBody>
      </p:sp>
      <p:sp>
        <p:nvSpPr>
          <p:cNvPr id="307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lumns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8310"/>
            <a:ext cx="14630400" cy="78367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traight Connector 9"/>
          <p:cNvSpPr/>
          <p:nvPr/>
        </p:nvSpPr>
        <p:spPr>
          <a:xfrm>
            <a:off x="805453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6" name="Straight Connector 8"/>
          <p:cNvSpPr/>
          <p:nvPr/>
        </p:nvSpPr>
        <p:spPr>
          <a:xfrm>
            <a:off x="755204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7" name="TextBox 10"/>
          <p:cNvSpPr txBox="1"/>
          <p:nvPr/>
        </p:nvSpPr>
        <p:spPr>
          <a:xfrm>
            <a:off x="760299" y="7641567"/>
            <a:ext cx="1279687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>
                <a:solidFill>
                  <a:srgbClr val="A0BED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© UNDRR – United Nations Office for Disaster Risk Reduction</a:t>
            </a:r>
          </a:p>
        </p:txBody>
      </p:sp>
      <p:pic>
        <p:nvPicPr>
          <p:cNvPr id="318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9903" y="187261"/>
            <a:ext cx="1508925" cy="603572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Click to edit slide title"/>
          <p:cNvSpPr txBox="1"/>
          <p:nvPr>
            <p:ph type="title" hasCustomPrompt="1"/>
          </p:nvPr>
        </p:nvSpPr>
        <p:spPr>
          <a:xfrm>
            <a:off x="731956" y="196161"/>
            <a:ext cx="13166491" cy="963369"/>
          </a:xfrm>
          <a:prstGeom prst="rect">
            <a:avLst/>
          </a:prstGeom>
        </p:spPr>
        <p:txBody>
          <a:bodyPr anchor="ctr"/>
          <a:lstStyle>
            <a:lvl1pPr defTabSz="1135187">
              <a:lnSpc>
                <a:spcPct val="100000"/>
              </a:lnSpc>
              <a:defRPr sz="3000">
                <a:solidFill>
                  <a:srgbClr val="0C4F8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/>
            <a:r>
              <a:t>Click to edit slide title</a:t>
            </a:r>
          </a:p>
        </p:txBody>
      </p:sp>
      <p:sp>
        <p:nvSpPr>
          <p:cNvPr id="320" name="Body Level One…"/>
          <p:cNvSpPr txBox="1"/>
          <p:nvPr>
            <p:ph type="body" sz="half" idx="1" hasCustomPrompt="1"/>
          </p:nvPr>
        </p:nvSpPr>
        <p:spPr>
          <a:xfrm>
            <a:off x="731954" y="1606871"/>
            <a:ext cx="6977324" cy="5800339"/>
          </a:xfrm>
          <a:prstGeom prst="rect">
            <a:avLst/>
          </a:prstGeom>
        </p:spPr>
        <p:txBody>
          <a:bodyPr lIns="0" tIns="0" rIns="0" bIns="0"/>
          <a:lstStyle>
            <a:lvl1pPr marL="425047" indent="-425047" defTabSz="1135187">
              <a:lnSpc>
                <a:spcPct val="120000"/>
              </a:lnSpc>
              <a:buClr>
                <a:srgbClr val="FF9933"/>
              </a:buClr>
              <a:defRPr sz="21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81804" indent="-384187" defTabSz="1135187">
              <a:lnSpc>
                <a:spcPct val="120000"/>
              </a:lnSpc>
              <a:buClr>
                <a:srgbClr val="FF9933"/>
              </a:buClr>
              <a:buChar char="‒"/>
              <a:defRPr sz="21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59267" indent="-383255" defTabSz="1135187">
              <a:lnSpc>
                <a:spcPct val="120000"/>
              </a:lnSpc>
              <a:buClr>
                <a:srgbClr val="FF9933"/>
              </a:buClr>
              <a:buSzPct val="100000"/>
              <a:buChar char="▪"/>
              <a:defRPr sz="21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defTabSz="1135187">
              <a:lnSpc>
                <a:spcPct val="120000"/>
              </a:lnSpc>
              <a:buClr>
                <a:srgbClr val="FF9933"/>
              </a:buClr>
              <a:defRPr sz="21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defTabSz="1135187">
              <a:lnSpc>
                <a:spcPct val="120000"/>
              </a:lnSpc>
              <a:buClr>
                <a:srgbClr val="FF9933"/>
              </a:buClr>
              <a:defRPr sz="21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21" name="Text Placeholder 6"/>
          <p:cNvSpPr/>
          <p:nvPr>
            <p:ph type="body" sz="half" idx="21" hasCustomPrompt="1"/>
          </p:nvPr>
        </p:nvSpPr>
        <p:spPr>
          <a:xfrm>
            <a:off x="8342710" y="1606871"/>
            <a:ext cx="6287692" cy="6622730"/>
          </a:xfrm>
          <a:prstGeom prst="rect">
            <a:avLst/>
          </a:prstGeom>
          <a:solidFill>
            <a:srgbClr val="BFD4E5"/>
          </a:solidFill>
        </p:spPr>
        <p:txBody>
          <a:bodyPr lIns="0" tIns="0" rIns="0" bIns="0" anchor="ctr"/>
          <a:lstStyle>
            <a:lvl1pPr marL="0" indent="0" algn="ctr" defTabSz="1135187">
              <a:lnSpc>
                <a:spcPct val="120000"/>
              </a:lnSpc>
              <a:spcBef>
                <a:spcPts val="700"/>
              </a:spcBef>
              <a:buClrTx/>
              <a:buSzTx/>
              <a:buNone/>
              <a:defRPr sz="3000">
                <a:solidFill>
                  <a:srgbClr val="004084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pPr/>
            <a:r>
              <a:t>Insert quote here</a:t>
            </a:r>
          </a:p>
        </p:txBody>
      </p:sp>
      <p:sp>
        <p:nvSpPr>
          <p:cNvPr id="322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hree column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8310"/>
            <a:ext cx="14630400" cy="78367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traight Connector 9"/>
          <p:cNvSpPr/>
          <p:nvPr/>
        </p:nvSpPr>
        <p:spPr>
          <a:xfrm>
            <a:off x="805453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1" name="Straight Connector 8"/>
          <p:cNvSpPr/>
          <p:nvPr/>
        </p:nvSpPr>
        <p:spPr>
          <a:xfrm>
            <a:off x="755204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2" name="TextBox 10"/>
          <p:cNvSpPr txBox="1"/>
          <p:nvPr/>
        </p:nvSpPr>
        <p:spPr>
          <a:xfrm>
            <a:off x="760299" y="7641567"/>
            <a:ext cx="1279687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>
                <a:solidFill>
                  <a:srgbClr val="A0BED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© UNDRR – United Nations Office for Disaster Risk Reduction</a:t>
            </a:r>
          </a:p>
        </p:txBody>
      </p:sp>
      <p:pic>
        <p:nvPicPr>
          <p:cNvPr id="33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9903" y="187261"/>
            <a:ext cx="1508925" cy="603572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Click to edit slide title"/>
          <p:cNvSpPr txBox="1"/>
          <p:nvPr>
            <p:ph type="title" hasCustomPrompt="1"/>
          </p:nvPr>
        </p:nvSpPr>
        <p:spPr>
          <a:xfrm>
            <a:off x="731956" y="196161"/>
            <a:ext cx="13166491" cy="963369"/>
          </a:xfrm>
          <a:prstGeom prst="rect">
            <a:avLst/>
          </a:prstGeom>
        </p:spPr>
        <p:txBody>
          <a:bodyPr anchor="ctr"/>
          <a:lstStyle>
            <a:lvl1pPr defTabSz="1135187">
              <a:lnSpc>
                <a:spcPct val="100000"/>
              </a:lnSpc>
              <a:defRPr sz="3000">
                <a:solidFill>
                  <a:srgbClr val="0C4F8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/>
            <a:r>
              <a:t>Click to edit slide title</a:t>
            </a:r>
          </a:p>
        </p:txBody>
      </p:sp>
      <p:sp>
        <p:nvSpPr>
          <p:cNvPr id="335" name="Body Level One…"/>
          <p:cNvSpPr txBox="1"/>
          <p:nvPr>
            <p:ph type="body" sz="quarter" idx="1" hasCustomPrompt="1"/>
          </p:nvPr>
        </p:nvSpPr>
        <p:spPr>
          <a:xfrm>
            <a:off x="714409" y="2384737"/>
            <a:ext cx="4186605" cy="5022476"/>
          </a:xfrm>
          <a:prstGeom prst="rect">
            <a:avLst/>
          </a:prstGeom>
        </p:spPr>
        <p:txBody>
          <a:bodyPr lIns="0" tIns="0" rIns="0" bIns="0"/>
          <a:lstStyle>
            <a:lvl1pPr marL="425047" indent="-425047" defTabSz="1135187">
              <a:lnSpc>
                <a:spcPct val="120000"/>
              </a:lnSpc>
              <a:spcBef>
                <a:spcPts val="300"/>
              </a:spcBef>
              <a:buClr>
                <a:srgbClr val="FF9933"/>
              </a:buClr>
              <a:defRPr sz="16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790331" indent="-292714" defTabSz="1135187">
              <a:lnSpc>
                <a:spcPct val="120000"/>
              </a:lnSpc>
              <a:spcBef>
                <a:spcPts val="300"/>
              </a:spcBef>
              <a:buClr>
                <a:srgbClr val="FF9933"/>
              </a:buClr>
              <a:buChar char="‒"/>
              <a:defRPr sz="16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168016" indent="-292003" defTabSz="1135187">
              <a:lnSpc>
                <a:spcPct val="120000"/>
              </a:lnSpc>
              <a:spcBef>
                <a:spcPts val="300"/>
              </a:spcBef>
              <a:buClr>
                <a:srgbClr val="FF9933"/>
              </a:buClr>
              <a:buSzPct val="100000"/>
              <a:buChar char="▪"/>
              <a:defRPr sz="16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defTabSz="1135187">
              <a:lnSpc>
                <a:spcPct val="120000"/>
              </a:lnSpc>
              <a:spcBef>
                <a:spcPts val="300"/>
              </a:spcBef>
              <a:buClr>
                <a:srgbClr val="FF9933"/>
              </a:buClr>
              <a:defRPr sz="16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defTabSz="1135187">
              <a:lnSpc>
                <a:spcPct val="120000"/>
              </a:lnSpc>
              <a:spcBef>
                <a:spcPts val="300"/>
              </a:spcBef>
              <a:buClr>
                <a:srgbClr val="FF9933"/>
              </a:buClr>
              <a:defRPr sz="16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6" name="Text Placeholder 6"/>
          <p:cNvSpPr/>
          <p:nvPr>
            <p:ph type="body" sz="quarter" idx="21"/>
          </p:nvPr>
        </p:nvSpPr>
        <p:spPr>
          <a:xfrm>
            <a:off x="731953" y="1606871"/>
            <a:ext cx="4187563" cy="627200"/>
          </a:xfrm>
          <a:prstGeom prst="rect">
            <a:avLst/>
          </a:prstGeom>
          <a:solidFill>
            <a:srgbClr val="BFD4E5"/>
          </a:solidFill>
        </p:spPr>
        <p:txBody>
          <a:bodyPr lIns="0" tIns="0" rIns="0" bIns="0" anchor="ctr"/>
          <a:lstStyle/>
          <a:p>
            <a:pPr/>
          </a:p>
        </p:txBody>
      </p:sp>
      <p:sp>
        <p:nvSpPr>
          <p:cNvPr id="337" name="Text Placeholder 6"/>
          <p:cNvSpPr/>
          <p:nvPr>
            <p:ph type="body" sz="quarter" idx="22"/>
          </p:nvPr>
        </p:nvSpPr>
        <p:spPr>
          <a:xfrm>
            <a:off x="5344076" y="1606871"/>
            <a:ext cx="4187562" cy="627200"/>
          </a:xfrm>
          <a:prstGeom prst="rect">
            <a:avLst/>
          </a:prstGeom>
          <a:solidFill>
            <a:srgbClr val="BFD4E5"/>
          </a:solidFill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" name="Text Placeholder 6"/>
          <p:cNvSpPr/>
          <p:nvPr>
            <p:ph type="body" sz="quarter" idx="23"/>
          </p:nvPr>
        </p:nvSpPr>
        <p:spPr>
          <a:xfrm>
            <a:off x="9908206" y="1606871"/>
            <a:ext cx="4187562" cy="627200"/>
          </a:xfrm>
          <a:prstGeom prst="rect">
            <a:avLst/>
          </a:prstGeom>
          <a:solidFill>
            <a:srgbClr val="BFD4E5"/>
          </a:solidFill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8310"/>
            <a:ext cx="14630400" cy="78367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Straight Connector 9"/>
          <p:cNvSpPr/>
          <p:nvPr/>
        </p:nvSpPr>
        <p:spPr>
          <a:xfrm>
            <a:off x="805453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48" name="Straight Connector 8"/>
          <p:cNvSpPr/>
          <p:nvPr/>
        </p:nvSpPr>
        <p:spPr>
          <a:xfrm>
            <a:off x="755204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49" name="TextBox 10"/>
          <p:cNvSpPr txBox="1"/>
          <p:nvPr/>
        </p:nvSpPr>
        <p:spPr>
          <a:xfrm>
            <a:off x="760299" y="7641567"/>
            <a:ext cx="1279687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>
                <a:solidFill>
                  <a:srgbClr val="A0BED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© UNDRR – United Nations Office for Disaster Risk Reduction</a:t>
            </a:r>
          </a:p>
        </p:txBody>
      </p:sp>
      <p:pic>
        <p:nvPicPr>
          <p:cNvPr id="350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9903" y="187261"/>
            <a:ext cx="1508925" cy="603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" y="-38958"/>
            <a:ext cx="15098226" cy="838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Rectangle 4"/>
          <p:cNvSpPr/>
          <p:nvPr/>
        </p:nvSpPr>
        <p:spPr>
          <a:xfrm>
            <a:off x="8497430" y="-38958"/>
            <a:ext cx="6625568" cy="8385886"/>
          </a:xfrm>
          <a:prstGeom prst="rect">
            <a:avLst/>
          </a:prstGeom>
          <a:solidFill>
            <a:srgbClr val="294A64">
              <a:alpha val="74902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pic>
        <p:nvPicPr>
          <p:cNvPr id="353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4255234" y="4104732"/>
            <a:ext cx="8385886" cy="98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" y="-38958"/>
            <a:ext cx="15098226" cy="838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Rectangle 7"/>
          <p:cNvSpPr/>
          <p:nvPr/>
        </p:nvSpPr>
        <p:spPr>
          <a:xfrm>
            <a:off x="8497430" y="-38958"/>
            <a:ext cx="6625568" cy="8385886"/>
          </a:xfrm>
          <a:prstGeom prst="rect">
            <a:avLst/>
          </a:prstGeom>
          <a:solidFill>
            <a:srgbClr val="0C4F85">
              <a:alpha val="74902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pic>
        <p:nvPicPr>
          <p:cNvPr id="356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4255234" y="4104732"/>
            <a:ext cx="8385886" cy="98510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Click to enter Section header"/>
          <p:cNvSpPr txBox="1"/>
          <p:nvPr>
            <p:ph type="title" hasCustomPrompt="1"/>
          </p:nvPr>
        </p:nvSpPr>
        <p:spPr>
          <a:xfrm>
            <a:off x="9088546" y="2155481"/>
            <a:ext cx="5320042" cy="963368"/>
          </a:xfrm>
          <a:prstGeom prst="rect">
            <a:avLst/>
          </a:prstGeom>
        </p:spPr>
        <p:txBody>
          <a:bodyPr anchor="ctr"/>
          <a:lstStyle>
            <a:lvl1pPr defTabSz="1135187">
              <a:lnSpc>
                <a:spcPct val="100000"/>
              </a:lnSpc>
              <a:defRPr sz="43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/>
            <a:r>
              <a:t>Click to enter Section header</a:t>
            </a:r>
          </a:p>
        </p:txBody>
      </p:sp>
      <p:sp>
        <p:nvSpPr>
          <p:cNvPr id="358" name="Straight Connector 9"/>
          <p:cNvSpPr/>
          <p:nvPr/>
        </p:nvSpPr>
        <p:spPr>
          <a:xfrm>
            <a:off x="9187066" y="3722935"/>
            <a:ext cx="1657284" cy="1"/>
          </a:xfrm>
          <a:prstGeom prst="line">
            <a:avLst/>
          </a:prstGeom>
          <a:ln w="57150" cap="rnd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9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8310"/>
            <a:ext cx="14630400" cy="78367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Straight Connector 9"/>
          <p:cNvSpPr/>
          <p:nvPr/>
        </p:nvSpPr>
        <p:spPr>
          <a:xfrm>
            <a:off x="805453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68" name="Straight Connector 8"/>
          <p:cNvSpPr/>
          <p:nvPr/>
        </p:nvSpPr>
        <p:spPr>
          <a:xfrm>
            <a:off x="755204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69" name="TextBox 10"/>
          <p:cNvSpPr txBox="1"/>
          <p:nvPr/>
        </p:nvSpPr>
        <p:spPr>
          <a:xfrm>
            <a:off x="760299" y="7641567"/>
            <a:ext cx="1279687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>
                <a:solidFill>
                  <a:srgbClr val="A0BED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© UNDRR – United Nations Office for Disaster Risk Reduction</a:t>
            </a:r>
          </a:p>
        </p:txBody>
      </p:sp>
      <p:pic>
        <p:nvPicPr>
          <p:cNvPr id="370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9903" y="187261"/>
            <a:ext cx="1508925" cy="603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41837"/>
            <a:ext cx="15122997" cy="8271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4313897" y="4046068"/>
            <a:ext cx="8268560" cy="98514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Rectangle 7"/>
          <p:cNvSpPr/>
          <p:nvPr/>
        </p:nvSpPr>
        <p:spPr>
          <a:xfrm>
            <a:off x="8497430" y="-38958"/>
            <a:ext cx="6625568" cy="8268559"/>
          </a:xfrm>
          <a:prstGeom prst="rect">
            <a:avLst/>
          </a:prstGeom>
          <a:solidFill>
            <a:srgbClr val="0C4F85">
              <a:alpha val="74902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pic>
        <p:nvPicPr>
          <p:cNvPr id="374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5400000">
            <a:off x="4372792" y="3987172"/>
            <a:ext cx="8150770" cy="98513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Click to enter Section header"/>
          <p:cNvSpPr txBox="1"/>
          <p:nvPr>
            <p:ph type="title" hasCustomPrompt="1"/>
          </p:nvPr>
        </p:nvSpPr>
        <p:spPr>
          <a:xfrm>
            <a:off x="9088546" y="2155481"/>
            <a:ext cx="5320042" cy="963368"/>
          </a:xfrm>
          <a:prstGeom prst="rect">
            <a:avLst/>
          </a:prstGeom>
        </p:spPr>
        <p:txBody>
          <a:bodyPr anchor="ctr"/>
          <a:lstStyle>
            <a:lvl1pPr defTabSz="1135187">
              <a:lnSpc>
                <a:spcPct val="100000"/>
              </a:lnSpc>
              <a:defRPr sz="43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/>
            <a:r>
              <a:t>Click to enter Section header</a:t>
            </a:r>
          </a:p>
        </p:txBody>
      </p:sp>
      <p:sp>
        <p:nvSpPr>
          <p:cNvPr id="376" name="Straight Connector 9"/>
          <p:cNvSpPr/>
          <p:nvPr/>
        </p:nvSpPr>
        <p:spPr>
          <a:xfrm>
            <a:off x="9187066" y="3722935"/>
            <a:ext cx="1657284" cy="1"/>
          </a:xfrm>
          <a:prstGeom prst="line">
            <a:avLst/>
          </a:prstGeom>
          <a:ln w="57150" cap="rnd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7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Section slide">
    <p:bg>
      <p:bgPr>
        <a:solidFill>
          <a:srgbClr val="A0BE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tangle 7"/>
          <p:cNvSpPr/>
          <p:nvPr/>
        </p:nvSpPr>
        <p:spPr>
          <a:xfrm>
            <a:off x="5936877" y="1"/>
            <a:ext cx="8693524" cy="8229601"/>
          </a:xfrm>
          <a:prstGeom prst="rect">
            <a:avLst/>
          </a:prstGeom>
          <a:solidFill>
            <a:srgbClr val="0C4F85">
              <a:alpha val="74902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pic>
        <p:nvPicPr>
          <p:cNvPr id="38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1772342" y="4065070"/>
            <a:ext cx="8229602" cy="99467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Click to enter Section header"/>
          <p:cNvSpPr txBox="1"/>
          <p:nvPr>
            <p:ph type="title" hasCustomPrompt="1"/>
          </p:nvPr>
        </p:nvSpPr>
        <p:spPr>
          <a:xfrm>
            <a:off x="6724084" y="2155481"/>
            <a:ext cx="6993923" cy="963368"/>
          </a:xfrm>
          <a:prstGeom prst="rect">
            <a:avLst/>
          </a:prstGeom>
        </p:spPr>
        <p:txBody>
          <a:bodyPr anchor="ctr"/>
          <a:lstStyle>
            <a:lvl1pPr defTabSz="1135187">
              <a:lnSpc>
                <a:spcPct val="100000"/>
              </a:lnSpc>
              <a:defRPr sz="43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/>
            <a:r>
              <a:t>Click to enter Section header</a:t>
            </a:r>
          </a:p>
        </p:txBody>
      </p:sp>
      <p:sp>
        <p:nvSpPr>
          <p:cNvPr id="387" name="Straight Connector 9"/>
          <p:cNvSpPr/>
          <p:nvPr/>
        </p:nvSpPr>
        <p:spPr>
          <a:xfrm>
            <a:off x="6822602" y="3722935"/>
            <a:ext cx="1687973" cy="1"/>
          </a:xfrm>
          <a:prstGeom prst="line">
            <a:avLst/>
          </a:prstGeom>
          <a:ln w="57150" cap="rnd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8" name="Body Level One…"/>
          <p:cNvSpPr txBox="1"/>
          <p:nvPr>
            <p:ph type="body" sz="quarter" idx="1" hasCustomPrompt="1"/>
          </p:nvPr>
        </p:nvSpPr>
        <p:spPr>
          <a:xfrm>
            <a:off x="418847" y="5212017"/>
            <a:ext cx="4925970" cy="2507580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135187">
              <a:lnSpc>
                <a:spcPct val="120000"/>
              </a:lnSpc>
              <a:spcBef>
                <a:spcPts val="700"/>
              </a:spcBef>
              <a:buClrTx/>
              <a:buSzTx/>
              <a:buNone/>
              <a:defRPr sz="3000">
                <a:solidFill>
                  <a:srgbClr val="004084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88685" indent="-491067" algn="r" defTabSz="1135187">
              <a:lnSpc>
                <a:spcPct val="120000"/>
              </a:lnSpc>
              <a:spcBef>
                <a:spcPts val="700"/>
              </a:spcBef>
              <a:buClrTx/>
              <a:buChar char="‒"/>
              <a:defRPr sz="3000">
                <a:solidFill>
                  <a:srgbClr val="00408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91313" indent="-515301" algn="r" defTabSz="1135187">
              <a:lnSpc>
                <a:spcPct val="120000"/>
              </a:lnSpc>
              <a:spcBef>
                <a:spcPts val="700"/>
              </a:spcBef>
              <a:buClrTx/>
              <a:buSzPct val="100000"/>
              <a:buChar char="▪"/>
              <a:defRPr sz="3000">
                <a:solidFill>
                  <a:srgbClr val="00408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algn="r" defTabSz="1135187">
              <a:lnSpc>
                <a:spcPct val="120000"/>
              </a:lnSpc>
              <a:spcBef>
                <a:spcPts val="700"/>
              </a:spcBef>
              <a:buClrTx/>
              <a:defRPr sz="3000">
                <a:solidFill>
                  <a:srgbClr val="00408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algn="r" defTabSz="1135187">
              <a:lnSpc>
                <a:spcPct val="120000"/>
              </a:lnSpc>
              <a:spcBef>
                <a:spcPts val="700"/>
              </a:spcBef>
              <a:buClrTx/>
              <a:defRPr sz="3000">
                <a:solidFill>
                  <a:srgbClr val="00408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</a:lstStyle>
          <a:p>
            <a:pPr/>
            <a:r>
              <a:t>Enter a quote here or an illustration for the section.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89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ank you">
    <p:bg>
      <p:bgPr>
        <a:solidFill>
          <a:srgbClr val="0C4F8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8310"/>
            <a:ext cx="14630400" cy="78367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Straight Connector 9"/>
          <p:cNvSpPr/>
          <p:nvPr/>
        </p:nvSpPr>
        <p:spPr>
          <a:xfrm>
            <a:off x="805453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8" name="Straight Connector 8"/>
          <p:cNvSpPr/>
          <p:nvPr/>
        </p:nvSpPr>
        <p:spPr>
          <a:xfrm>
            <a:off x="755204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9" name="TextBox 10"/>
          <p:cNvSpPr txBox="1"/>
          <p:nvPr/>
        </p:nvSpPr>
        <p:spPr>
          <a:xfrm>
            <a:off x="760299" y="7641567"/>
            <a:ext cx="1279687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>
                <a:solidFill>
                  <a:srgbClr val="A0BED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© UNDRR – United Nations Office for Disaster Risk Reduction</a:t>
            </a:r>
          </a:p>
        </p:txBody>
      </p:sp>
      <p:pic>
        <p:nvPicPr>
          <p:cNvPr id="400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9903" y="187261"/>
            <a:ext cx="1508925" cy="603572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Thank you for your attention"/>
          <p:cNvSpPr txBox="1"/>
          <p:nvPr>
            <p:ph type="title" hasCustomPrompt="1"/>
          </p:nvPr>
        </p:nvSpPr>
        <p:spPr>
          <a:xfrm>
            <a:off x="741050" y="2390599"/>
            <a:ext cx="13166491" cy="963368"/>
          </a:xfrm>
          <a:prstGeom prst="rect">
            <a:avLst/>
          </a:prstGeom>
        </p:spPr>
        <p:txBody>
          <a:bodyPr anchor="ctr"/>
          <a:lstStyle>
            <a:lvl1pPr algn="ctr" defTabSz="1135187">
              <a:lnSpc>
                <a:spcPct val="100000"/>
              </a:lnSpc>
              <a:defRPr sz="5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/>
            <a:r>
              <a:t>Thank you for your attention</a:t>
            </a:r>
          </a:p>
        </p:txBody>
      </p:sp>
      <p:sp>
        <p:nvSpPr>
          <p:cNvPr id="402" name="Body Level One…"/>
          <p:cNvSpPr txBox="1"/>
          <p:nvPr>
            <p:ph type="body" sz="quarter" idx="1" hasCustomPrompt="1"/>
          </p:nvPr>
        </p:nvSpPr>
        <p:spPr>
          <a:xfrm>
            <a:off x="755205" y="3801307"/>
            <a:ext cx="13166491" cy="164583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1135187">
              <a:lnSpc>
                <a:spcPct val="120000"/>
              </a:lnSpc>
              <a:spcBef>
                <a:spcPts val="600"/>
              </a:spcBef>
              <a:buClrTx/>
              <a:buSzTx/>
              <a:buNone/>
              <a:defRPr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59688" indent="-462071" algn="ctr" defTabSz="1135187">
              <a:lnSpc>
                <a:spcPct val="120000"/>
              </a:lnSpc>
              <a:spcBef>
                <a:spcPts val="600"/>
              </a:spcBef>
              <a:buClrTx/>
              <a:buChar char="−"/>
              <a:defRPr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470895" indent="-475661" algn="ctr" defTabSz="1135187">
              <a:lnSpc>
                <a:spcPct val="120000"/>
              </a:lnSpc>
              <a:spcBef>
                <a:spcPts val="600"/>
              </a:spcBef>
              <a:buClrTx/>
              <a:buSzPct val="100000"/>
              <a:buChar char="−"/>
              <a:defRPr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algn="ctr" defTabSz="1135187">
              <a:lnSpc>
                <a:spcPct val="120000"/>
              </a:lnSpc>
              <a:spcBef>
                <a:spcPts val="600"/>
              </a:spcBef>
              <a:buClrTx/>
              <a:defRPr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algn="ctr" defTabSz="1135187">
              <a:lnSpc>
                <a:spcPct val="120000"/>
              </a:lnSpc>
              <a:spcBef>
                <a:spcPts val="600"/>
              </a:spcBef>
              <a:buClrTx/>
              <a:defRPr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For more information, please contact…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03" name="Straight Connector 3"/>
          <p:cNvSpPr/>
          <p:nvPr/>
        </p:nvSpPr>
        <p:spPr>
          <a:xfrm>
            <a:off x="755204" y="1136634"/>
            <a:ext cx="1657282" cy="1"/>
          </a:xfrm>
          <a:prstGeom prst="line">
            <a:avLst/>
          </a:prstGeom>
          <a:ln w="57150" cap="rnd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4" name="Rectangle 4"/>
          <p:cNvSpPr/>
          <p:nvPr/>
        </p:nvSpPr>
        <p:spPr>
          <a:xfrm>
            <a:off x="221811" y="823144"/>
            <a:ext cx="3054101" cy="548611"/>
          </a:xfrm>
          <a:prstGeom prst="rect">
            <a:avLst/>
          </a:prstGeom>
          <a:solidFill>
            <a:srgbClr val="0C4F85"/>
          </a:solidFill>
          <a:ln w="6350">
            <a:solidFill>
              <a:srgbClr val="0C4F8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405" name="Rectangle 5"/>
          <p:cNvSpPr/>
          <p:nvPr/>
        </p:nvSpPr>
        <p:spPr>
          <a:xfrm>
            <a:off x="714579" y="7428441"/>
            <a:ext cx="5812467" cy="548611"/>
          </a:xfrm>
          <a:prstGeom prst="rect">
            <a:avLst/>
          </a:prstGeom>
          <a:solidFill>
            <a:srgbClr val="0C4F85"/>
          </a:solidFill>
          <a:ln w="6350">
            <a:solidFill>
              <a:srgbClr val="0C4F8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pic>
        <p:nvPicPr>
          <p:cNvPr id="406" name="Picture 22" descr="Picture 2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1744" y="6570298"/>
            <a:ext cx="3331824" cy="1188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Picture 23" descr="Picture 2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50498" y="7067166"/>
            <a:ext cx="2965495" cy="645425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Rectangle 6"/>
          <p:cNvSpPr/>
          <p:nvPr/>
        </p:nvSpPr>
        <p:spPr>
          <a:xfrm>
            <a:off x="12578574" y="122662"/>
            <a:ext cx="1951465" cy="963367"/>
          </a:xfrm>
          <a:prstGeom prst="rect">
            <a:avLst/>
          </a:prstGeom>
          <a:solidFill>
            <a:srgbClr val="0C4F85"/>
          </a:solidFill>
          <a:ln w="6350">
            <a:solidFill>
              <a:srgbClr val="0C4F8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409" name="Rectangle 18"/>
          <p:cNvSpPr/>
          <p:nvPr/>
        </p:nvSpPr>
        <p:spPr>
          <a:xfrm>
            <a:off x="-158987" y="7880400"/>
            <a:ext cx="14874007" cy="3492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grpSp>
        <p:nvGrpSpPr>
          <p:cNvPr id="412" name="Group 19"/>
          <p:cNvGrpSpPr/>
          <p:nvPr/>
        </p:nvGrpSpPr>
        <p:grpSpPr>
          <a:xfrm>
            <a:off x="4836031" y="7902009"/>
            <a:ext cx="2831478" cy="311920"/>
            <a:chOff x="0" y="0"/>
            <a:chExt cx="2831476" cy="311919"/>
          </a:xfrm>
        </p:grpSpPr>
        <p:pic>
          <p:nvPicPr>
            <p:cNvPr id="410" name="Picture 20" descr="Picture 2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62180" y="-1"/>
              <a:ext cx="1469297" cy="311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1" name="TextBox 21"/>
            <p:cNvSpPr txBox="1"/>
            <p:nvPr/>
          </p:nvSpPr>
          <p:spPr>
            <a:xfrm>
              <a:off x="-1" y="22855"/>
              <a:ext cx="1127112" cy="243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2091" tIns="52091" rIns="52091" bIns="52091" numCol="1" anchor="t">
              <a:spAutoFit/>
            </a:bodyPr>
            <a:lstStyle>
              <a:lvl1pPr defTabSz="1134189">
                <a:defRPr i="1" sz="900">
                  <a:solidFill>
                    <a:srgbClr val="002060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1pPr>
            </a:lstStyle>
            <a:p>
              <a:pPr/>
              <a:r>
                <a:t>In collaboration with</a:t>
              </a:r>
            </a:p>
          </p:txBody>
        </p:sp>
      </p:grpSp>
      <p:grpSp>
        <p:nvGrpSpPr>
          <p:cNvPr id="417" name="Group 24"/>
          <p:cNvGrpSpPr/>
          <p:nvPr/>
        </p:nvGrpSpPr>
        <p:grpSpPr>
          <a:xfrm>
            <a:off x="523247" y="7883031"/>
            <a:ext cx="3997385" cy="322975"/>
            <a:chOff x="0" y="0"/>
            <a:chExt cx="3997382" cy="322973"/>
          </a:xfrm>
        </p:grpSpPr>
        <p:grpSp>
          <p:nvGrpSpPr>
            <p:cNvPr id="415" name="Group 25"/>
            <p:cNvGrpSpPr/>
            <p:nvPr/>
          </p:nvGrpSpPr>
          <p:grpSpPr>
            <a:xfrm>
              <a:off x="0" y="3994"/>
              <a:ext cx="2666235" cy="318980"/>
              <a:chOff x="0" y="0"/>
              <a:chExt cx="2666234" cy="318979"/>
            </a:xfrm>
          </p:grpSpPr>
          <p:sp>
            <p:nvSpPr>
              <p:cNvPr id="413" name="TextBox 27"/>
              <p:cNvSpPr txBox="1"/>
              <p:nvPr/>
            </p:nvSpPr>
            <p:spPr>
              <a:xfrm>
                <a:off x="-1" y="17455"/>
                <a:ext cx="1076213" cy="2438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2091" tIns="52091" rIns="52091" bIns="52091" numCol="1" anchor="t">
                <a:spAutoFit/>
              </a:bodyPr>
              <a:lstStyle>
                <a:lvl1pPr defTabSz="1134189">
                  <a:defRPr i="1" sz="900">
                    <a:solidFill>
                      <a:srgbClr val="002060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1pPr>
              </a:lstStyle>
              <a:p>
                <a:pPr/>
                <a:r>
                  <a:t>With the support of</a:t>
                </a:r>
              </a:p>
            </p:txBody>
          </p:sp>
          <p:pic>
            <p:nvPicPr>
              <p:cNvPr id="414" name="Picture 28" descr="Picture 28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241471" y="0"/>
                <a:ext cx="1424764" cy="31898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16" name="Picture 26" descr="Picture 26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36297" r="0" b="36732"/>
            <a:stretch>
              <a:fillRect/>
            </a:stretch>
          </p:blipFill>
          <p:spPr>
            <a:xfrm>
              <a:off x="2915876" y="0"/>
              <a:ext cx="1081508" cy="2916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8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angle 8"/>
          <p:cNvSpPr/>
          <p:nvPr/>
        </p:nvSpPr>
        <p:spPr>
          <a:xfrm>
            <a:off x="0" y="0"/>
            <a:ext cx="14630400" cy="45720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426" name="Rectangle 9"/>
          <p:cNvSpPr/>
          <p:nvPr/>
        </p:nvSpPr>
        <p:spPr>
          <a:xfrm>
            <a:off x="0" y="8135918"/>
            <a:ext cx="14630400" cy="10973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427" name="Click To Edit Title"/>
          <p:cNvSpPr txBox="1"/>
          <p:nvPr>
            <p:ph type="title" hasCustomPrompt="1"/>
          </p:nvPr>
        </p:nvSpPr>
        <p:spPr>
          <a:xfrm>
            <a:off x="1097280" y="2194560"/>
            <a:ext cx="12435841" cy="1080657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1097280">
              <a:lnSpc>
                <a:spcPct val="100000"/>
              </a:lnSpc>
              <a:defRPr b="0" sz="5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Click To Edit Title</a:t>
            </a:r>
          </a:p>
        </p:txBody>
      </p:sp>
      <p:sp>
        <p:nvSpPr>
          <p:cNvPr id="428" name="Straight Connector 11"/>
          <p:cNvSpPr/>
          <p:nvPr/>
        </p:nvSpPr>
        <p:spPr>
          <a:xfrm>
            <a:off x="1097278" y="3383279"/>
            <a:ext cx="12435844" cy="1"/>
          </a:xfrm>
          <a:prstGeom prst="line">
            <a:avLst/>
          </a:prstGeom>
          <a:ln w="158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29" name="Body Level One…"/>
          <p:cNvSpPr txBox="1"/>
          <p:nvPr>
            <p:ph type="body" sz="half" idx="1" hasCustomPrompt="1"/>
          </p:nvPr>
        </p:nvSpPr>
        <p:spPr>
          <a:xfrm>
            <a:off x="1097280" y="3474720"/>
            <a:ext cx="12435841" cy="2103122"/>
          </a:xfrm>
          <a:prstGeom prst="rect">
            <a:avLst/>
          </a:prstGeom>
        </p:spPr>
        <p:txBody>
          <a:bodyPr/>
          <a:lstStyle>
            <a:lvl1pPr marL="0" indent="0" defTabSz="1097280">
              <a:spcBef>
                <a:spcPts val="700"/>
              </a:spcBef>
              <a:buClrTx/>
              <a:buSzTx/>
              <a:buNone/>
              <a:defRPr sz="3800">
                <a:latin typeface="+mj-lt"/>
                <a:ea typeface="+mj-ea"/>
                <a:cs typeface="+mj-cs"/>
                <a:sym typeface="Arial"/>
              </a:defRPr>
            </a:lvl1pPr>
            <a:lvl2pPr marL="0" indent="0" defTabSz="1097280">
              <a:spcBef>
                <a:spcPts val="700"/>
              </a:spcBef>
              <a:buClrTx/>
              <a:buSzTx/>
              <a:buNone/>
              <a:defRPr sz="3800">
                <a:latin typeface="+mj-lt"/>
                <a:ea typeface="+mj-ea"/>
                <a:cs typeface="+mj-cs"/>
                <a:sym typeface="Arial"/>
              </a:defRPr>
            </a:lvl2pPr>
            <a:lvl3pPr defTabSz="1097280">
              <a:spcBef>
                <a:spcPts val="700"/>
              </a:spcBef>
              <a:buClrTx/>
              <a:defRPr sz="3800">
                <a:latin typeface="+mj-lt"/>
                <a:ea typeface="+mj-ea"/>
                <a:cs typeface="+mj-cs"/>
                <a:sym typeface="Arial"/>
              </a:defRPr>
            </a:lvl3pPr>
            <a:lvl4pPr defTabSz="1097280">
              <a:spcBef>
                <a:spcPts val="700"/>
              </a:spcBef>
              <a:buClrTx/>
              <a:defRPr sz="3800">
                <a:latin typeface="+mj-lt"/>
                <a:ea typeface="+mj-ea"/>
                <a:cs typeface="+mj-cs"/>
                <a:sym typeface="Arial"/>
              </a:defRPr>
            </a:lvl4pPr>
            <a:lvl5pPr defTabSz="1097280">
              <a:spcBef>
                <a:spcPts val="700"/>
              </a:spcBef>
              <a:buClrTx/>
              <a:defRPr sz="38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pPr/>
            <a:r>
              <a:t>Click To Edit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0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Rectangle 8"/>
          <p:cNvSpPr/>
          <p:nvPr/>
        </p:nvSpPr>
        <p:spPr>
          <a:xfrm>
            <a:off x="0" y="0"/>
            <a:ext cx="14630400" cy="45720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438" name="Rectangle 9"/>
          <p:cNvSpPr/>
          <p:nvPr/>
        </p:nvSpPr>
        <p:spPr>
          <a:xfrm>
            <a:off x="0" y="8135918"/>
            <a:ext cx="14630400" cy="10973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439" name="Click To Edit Header"/>
          <p:cNvSpPr txBox="1"/>
          <p:nvPr>
            <p:ph type="title" hasCustomPrompt="1"/>
          </p:nvPr>
        </p:nvSpPr>
        <p:spPr>
          <a:xfrm>
            <a:off x="731519" y="274320"/>
            <a:ext cx="13167363" cy="137160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1097280">
              <a:lnSpc>
                <a:spcPct val="100000"/>
              </a:lnSpc>
              <a:defRPr b="0" sz="5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Click To Edit Header</a:t>
            </a:r>
          </a:p>
        </p:txBody>
      </p:sp>
      <p:sp>
        <p:nvSpPr>
          <p:cNvPr id="440" name="Straight Connector 9"/>
          <p:cNvSpPr/>
          <p:nvPr/>
        </p:nvSpPr>
        <p:spPr>
          <a:xfrm>
            <a:off x="731520" y="1552764"/>
            <a:ext cx="13167361" cy="1"/>
          </a:xfrm>
          <a:prstGeom prst="line">
            <a:avLst/>
          </a:prstGeom>
          <a:ln w="158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41" name="Body Level One…"/>
          <p:cNvSpPr txBox="1"/>
          <p:nvPr>
            <p:ph type="body" idx="1" hasCustomPrompt="1"/>
          </p:nvPr>
        </p:nvSpPr>
        <p:spPr>
          <a:xfrm>
            <a:off x="731519" y="1920238"/>
            <a:ext cx="13167363" cy="5431160"/>
          </a:xfrm>
          <a:prstGeom prst="rect">
            <a:avLst/>
          </a:prstGeom>
        </p:spPr>
        <p:txBody>
          <a:bodyPr/>
          <a:lstStyle>
            <a:lvl1pPr marL="411480" indent="-411480" defTabSz="1097280">
              <a:spcBef>
                <a:spcPts val="700"/>
              </a:spcBef>
              <a:buClrTx/>
              <a:buFont typeface="Arial"/>
              <a:defRPr sz="3800">
                <a:latin typeface="+mj-lt"/>
                <a:ea typeface="+mj-ea"/>
                <a:cs typeface="+mj-cs"/>
                <a:sym typeface="Arial"/>
              </a:defRPr>
            </a:lvl1pPr>
            <a:lvl2pPr marL="943493" indent="-394853" defTabSz="1097280">
              <a:spcBef>
                <a:spcPts val="700"/>
              </a:spcBef>
              <a:buClrTx/>
              <a:buFont typeface="Arial"/>
              <a:buChar char="▪"/>
              <a:defRPr sz="3800">
                <a:latin typeface="+mj-lt"/>
                <a:ea typeface="+mj-ea"/>
                <a:cs typeface="+mj-cs"/>
                <a:sym typeface="Arial"/>
              </a:defRPr>
            </a:lvl2pPr>
            <a:lvl3pPr indent="1097279" defTabSz="1097280">
              <a:spcBef>
                <a:spcPts val="700"/>
              </a:spcBef>
              <a:buClrTx/>
              <a:buFont typeface="Arial"/>
              <a:defRPr sz="3800">
                <a:latin typeface="+mj-lt"/>
                <a:ea typeface="+mj-ea"/>
                <a:cs typeface="+mj-cs"/>
                <a:sym typeface="Arial"/>
              </a:defRPr>
            </a:lvl3pPr>
            <a:lvl4pPr indent="1645920" defTabSz="1097280">
              <a:spcBef>
                <a:spcPts val="700"/>
              </a:spcBef>
              <a:buClrTx/>
              <a:buFont typeface="Arial"/>
              <a:defRPr sz="3800">
                <a:latin typeface="+mj-lt"/>
                <a:ea typeface="+mj-ea"/>
                <a:cs typeface="+mj-cs"/>
                <a:sym typeface="Arial"/>
              </a:defRPr>
            </a:lvl4pPr>
            <a:lvl5pPr indent="2194559" defTabSz="1097280">
              <a:spcBef>
                <a:spcPts val="700"/>
              </a:spcBef>
              <a:buClrTx/>
              <a:buFont typeface="Arial"/>
              <a:defRPr sz="38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pPr/>
            <a:r>
              <a:t>Click to edit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2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Rectangle 8"/>
          <p:cNvSpPr/>
          <p:nvPr/>
        </p:nvSpPr>
        <p:spPr>
          <a:xfrm>
            <a:off x="0" y="0"/>
            <a:ext cx="14630400" cy="45720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450" name="Rectangle 9"/>
          <p:cNvSpPr/>
          <p:nvPr/>
        </p:nvSpPr>
        <p:spPr>
          <a:xfrm>
            <a:off x="0" y="8135918"/>
            <a:ext cx="14630400" cy="10973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451" name="Click To Edit Header"/>
          <p:cNvSpPr txBox="1"/>
          <p:nvPr>
            <p:ph type="title" hasCustomPrompt="1"/>
          </p:nvPr>
        </p:nvSpPr>
        <p:spPr>
          <a:xfrm>
            <a:off x="1155700" y="5288281"/>
            <a:ext cx="12435842" cy="1634492"/>
          </a:xfrm>
          <a:prstGeom prst="rect">
            <a:avLst/>
          </a:prstGeom>
        </p:spPr>
        <p:txBody>
          <a:bodyPr lIns="45718" tIns="45718" rIns="45718" bIns="45718"/>
          <a:lstStyle>
            <a:lvl1pPr defTabSz="1097280">
              <a:lnSpc>
                <a:spcPct val="100000"/>
              </a:lnSpc>
              <a:defRPr b="0" sz="4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Click To Edit Header</a:t>
            </a:r>
          </a:p>
        </p:txBody>
      </p:sp>
      <p:sp>
        <p:nvSpPr>
          <p:cNvPr id="452" name="Body Level One…"/>
          <p:cNvSpPr txBox="1"/>
          <p:nvPr>
            <p:ph type="body" sz="quarter" idx="1" hasCustomPrompt="1"/>
          </p:nvPr>
        </p:nvSpPr>
        <p:spPr>
          <a:xfrm>
            <a:off x="1155700" y="3488056"/>
            <a:ext cx="12435842" cy="1800226"/>
          </a:xfrm>
          <a:prstGeom prst="rect">
            <a:avLst/>
          </a:prstGeom>
        </p:spPr>
        <p:txBody>
          <a:bodyPr anchor="b"/>
          <a:lstStyle>
            <a:lvl1pPr marL="0" indent="0" defTabSz="1097280">
              <a:spcBef>
                <a:spcPts val="700"/>
              </a:spcBef>
              <a:buClrTx/>
              <a:buSz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1097280">
              <a:spcBef>
                <a:spcPts val="700"/>
              </a:spcBef>
              <a:buClrTx/>
              <a:buSz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defTabSz="1097280">
              <a:spcBef>
                <a:spcPts val="700"/>
              </a:spcBef>
              <a:buClrTx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defTabSz="1097280">
              <a:spcBef>
                <a:spcPts val="700"/>
              </a:spcBef>
              <a:buClrTx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defTabSz="1097280">
              <a:spcBef>
                <a:spcPts val="700"/>
              </a:spcBef>
              <a:buClrTx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pPr/>
            <a:r>
              <a:t>Click to edit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3" name="Straight Connector 10"/>
          <p:cNvSpPr/>
          <p:nvPr/>
        </p:nvSpPr>
        <p:spPr>
          <a:xfrm>
            <a:off x="1155699" y="5288279"/>
            <a:ext cx="12435844" cy="1"/>
          </a:xfrm>
          <a:prstGeom prst="line">
            <a:avLst/>
          </a:prstGeom>
          <a:ln w="158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54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Rectangle 8"/>
          <p:cNvSpPr/>
          <p:nvPr/>
        </p:nvSpPr>
        <p:spPr>
          <a:xfrm>
            <a:off x="0" y="0"/>
            <a:ext cx="14630400" cy="45720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462" name="Rectangle 9"/>
          <p:cNvSpPr/>
          <p:nvPr/>
        </p:nvSpPr>
        <p:spPr>
          <a:xfrm>
            <a:off x="0" y="8135918"/>
            <a:ext cx="14630400" cy="10973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463" name="Click To Edit Header"/>
          <p:cNvSpPr txBox="1"/>
          <p:nvPr>
            <p:ph type="title" hasCustomPrompt="1"/>
          </p:nvPr>
        </p:nvSpPr>
        <p:spPr>
          <a:xfrm>
            <a:off x="731519" y="274320"/>
            <a:ext cx="13167363" cy="137160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1097280">
              <a:lnSpc>
                <a:spcPct val="100000"/>
              </a:lnSpc>
              <a:defRPr b="0" sz="5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Click To Edit Header</a:t>
            </a:r>
          </a:p>
        </p:txBody>
      </p:sp>
      <p:sp>
        <p:nvSpPr>
          <p:cNvPr id="464" name="Body Level One…"/>
          <p:cNvSpPr txBox="1"/>
          <p:nvPr>
            <p:ph type="body" sz="half" idx="1" hasCustomPrompt="1"/>
          </p:nvPr>
        </p:nvSpPr>
        <p:spPr>
          <a:xfrm>
            <a:off x="731519" y="1920238"/>
            <a:ext cx="6461762" cy="5431160"/>
          </a:xfrm>
          <a:prstGeom prst="rect">
            <a:avLst/>
          </a:prstGeom>
        </p:spPr>
        <p:txBody>
          <a:bodyPr/>
          <a:lstStyle>
            <a:lvl1pPr marL="411480" indent="-411480" defTabSz="1097280">
              <a:spcBef>
                <a:spcPts val="700"/>
              </a:spcBef>
              <a:buClrTx/>
              <a:buFont typeface="Arial"/>
              <a:defRPr sz="3800">
                <a:latin typeface="+mj-lt"/>
                <a:ea typeface="+mj-ea"/>
                <a:cs typeface="+mj-cs"/>
                <a:sym typeface="Arial"/>
              </a:defRPr>
            </a:lvl1pPr>
            <a:lvl2pPr marL="943493" indent="-394853" defTabSz="1097280">
              <a:spcBef>
                <a:spcPts val="700"/>
              </a:spcBef>
              <a:buClrTx/>
              <a:buFont typeface="Arial"/>
              <a:buChar char="▪"/>
              <a:defRPr sz="3800">
                <a:latin typeface="+mj-lt"/>
                <a:ea typeface="+mj-ea"/>
                <a:cs typeface="+mj-cs"/>
                <a:sym typeface="Arial"/>
              </a:defRPr>
            </a:lvl2pPr>
            <a:lvl3pPr indent="1097279" defTabSz="1097280">
              <a:spcBef>
                <a:spcPts val="700"/>
              </a:spcBef>
              <a:buClrTx/>
              <a:buFont typeface="Arial"/>
              <a:defRPr sz="3800">
                <a:latin typeface="+mj-lt"/>
                <a:ea typeface="+mj-ea"/>
                <a:cs typeface="+mj-cs"/>
                <a:sym typeface="Arial"/>
              </a:defRPr>
            </a:lvl3pPr>
            <a:lvl4pPr indent="1645920" defTabSz="1097280">
              <a:spcBef>
                <a:spcPts val="700"/>
              </a:spcBef>
              <a:buClrTx/>
              <a:buFont typeface="Arial"/>
              <a:defRPr sz="3800">
                <a:latin typeface="+mj-lt"/>
                <a:ea typeface="+mj-ea"/>
                <a:cs typeface="+mj-cs"/>
                <a:sym typeface="Arial"/>
              </a:defRPr>
            </a:lvl4pPr>
            <a:lvl5pPr indent="2194559" defTabSz="1097280">
              <a:spcBef>
                <a:spcPts val="700"/>
              </a:spcBef>
              <a:buClrTx/>
              <a:buFont typeface="Arial"/>
              <a:defRPr sz="38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pPr/>
            <a:r>
              <a:t>Click to edit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5" name="Straight Connector 10"/>
          <p:cNvSpPr/>
          <p:nvPr/>
        </p:nvSpPr>
        <p:spPr>
          <a:xfrm>
            <a:off x="731520" y="1552764"/>
            <a:ext cx="13167361" cy="1"/>
          </a:xfrm>
          <a:prstGeom prst="line">
            <a:avLst/>
          </a:prstGeom>
          <a:ln w="158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66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Rectangle 8"/>
          <p:cNvSpPr/>
          <p:nvPr/>
        </p:nvSpPr>
        <p:spPr>
          <a:xfrm>
            <a:off x="0" y="0"/>
            <a:ext cx="14630400" cy="45720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474" name="Rectangle 9"/>
          <p:cNvSpPr/>
          <p:nvPr/>
        </p:nvSpPr>
        <p:spPr>
          <a:xfrm>
            <a:off x="0" y="8135918"/>
            <a:ext cx="14630400" cy="10973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475" name="Click To Edit Header"/>
          <p:cNvSpPr txBox="1"/>
          <p:nvPr>
            <p:ph type="title" hasCustomPrompt="1"/>
          </p:nvPr>
        </p:nvSpPr>
        <p:spPr>
          <a:xfrm>
            <a:off x="731519" y="274320"/>
            <a:ext cx="13167363" cy="137160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1097280">
              <a:lnSpc>
                <a:spcPct val="100000"/>
              </a:lnSpc>
              <a:defRPr b="0" sz="5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Click To Edit Header</a:t>
            </a:r>
          </a:p>
        </p:txBody>
      </p:sp>
      <p:sp>
        <p:nvSpPr>
          <p:cNvPr id="476" name="Body Level One…"/>
          <p:cNvSpPr txBox="1"/>
          <p:nvPr>
            <p:ph type="body" sz="quarter" idx="1" hasCustomPrompt="1"/>
          </p:nvPr>
        </p:nvSpPr>
        <p:spPr>
          <a:xfrm>
            <a:off x="731519" y="1701164"/>
            <a:ext cx="6464304" cy="1087756"/>
          </a:xfrm>
          <a:prstGeom prst="rect">
            <a:avLst/>
          </a:prstGeom>
        </p:spPr>
        <p:txBody>
          <a:bodyPr anchor="b"/>
          <a:lstStyle>
            <a:lvl1pPr marL="0" indent="0" defTabSz="1097280">
              <a:spcBef>
                <a:spcPts val="700"/>
              </a:spcBef>
              <a:buClrTx/>
              <a:buSzTx/>
              <a:buNone/>
              <a:defRPr b="1" sz="3300">
                <a:latin typeface="+mj-lt"/>
                <a:ea typeface="+mj-ea"/>
                <a:cs typeface="+mj-cs"/>
                <a:sym typeface="Arial"/>
              </a:defRPr>
            </a:lvl1pPr>
            <a:lvl2pPr marL="0" indent="0" defTabSz="1097280">
              <a:spcBef>
                <a:spcPts val="700"/>
              </a:spcBef>
              <a:buClrTx/>
              <a:buSzTx/>
              <a:buNone/>
              <a:defRPr b="1" sz="3300">
                <a:latin typeface="+mj-lt"/>
                <a:ea typeface="+mj-ea"/>
                <a:cs typeface="+mj-cs"/>
                <a:sym typeface="Arial"/>
              </a:defRPr>
            </a:lvl2pPr>
            <a:lvl3pPr defTabSz="1097280">
              <a:spcBef>
                <a:spcPts val="700"/>
              </a:spcBef>
              <a:buClrTx/>
              <a:defRPr b="1" sz="3300">
                <a:latin typeface="+mj-lt"/>
                <a:ea typeface="+mj-ea"/>
                <a:cs typeface="+mj-cs"/>
                <a:sym typeface="Arial"/>
              </a:defRPr>
            </a:lvl3pPr>
            <a:lvl4pPr defTabSz="1097280">
              <a:spcBef>
                <a:spcPts val="700"/>
              </a:spcBef>
              <a:buClrTx/>
              <a:defRPr b="1" sz="3300">
                <a:latin typeface="+mj-lt"/>
                <a:ea typeface="+mj-ea"/>
                <a:cs typeface="+mj-cs"/>
                <a:sym typeface="Arial"/>
              </a:defRPr>
            </a:lvl4pPr>
            <a:lvl5pPr defTabSz="1097280">
              <a:spcBef>
                <a:spcPts val="700"/>
              </a:spcBef>
              <a:buClrTx/>
              <a:defRPr b="1" sz="33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pPr/>
            <a:r>
              <a:t>Click to edit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77" name="Text Placeholder 4"/>
          <p:cNvSpPr/>
          <p:nvPr>
            <p:ph type="body" sz="quarter" idx="21" hasCustomPrompt="1"/>
          </p:nvPr>
        </p:nvSpPr>
        <p:spPr>
          <a:xfrm>
            <a:off x="7432040" y="1701164"/>
            <a:ext cx="6466843" cy="1087756"/>
          </a:xfrm>
          <a:prstGeom prst="rect">
            <a:avLst/>
          </a:prstGeom>
        </p:spPr>
        <p:txBody>
          <a:bodyPr anchor="b"/>
          <a:lstStyle>
            <a:lvl1pPr marL="0" indent="0" defTabSz="1097280">
              <a:spcBef>
                <a:spcPts val="700"/>
              </a:spcBef>
              <a:buClrTx/>
              <a:buSzTx/>
              <a:buNone/>
              <a:defRPr b="1" sz="33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Click to edit text</a:t>
            </a:r>
          </a:p>
        </p:txBody>
      </p:sp>
      <p:sp>
        <p:nvSpPr>
          <p:cNvPr id="478" name="Straight Connector 14"/>
          <p:cNvSpPr/>
          <p:nvPr/>
        </p:nvSpPr>
        <p:spPr>
          <a:xfrm>
            <a:off x="731520" y="1552764"/>
            <a:ext cx="13167361" cy="1"/>
          </a:xfrm>
          <a:prstGeom prst="line">
            <a:avLst/>
          </a:prstGeom>
          <a:ln w="158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79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55720" y="3968339"/>
            <a:ext cx="6918960" cy="1219202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Rectangle 8"/>
          <p:cNvSpPr/>
          <p:nvPr/>
        </p:nvSpPr>
        <p:spPr>
          <a:xfrm>
            <a:off x="0" y="0"/>
            <a:ext cx="14630400" cy="45720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487" name="Rectangle 9"/>
          <p:cNvSpPr/>
          <p:nvPr/>
        </p:nvSpPr>
        <p:spPr>
          <a:xfrm>
            <a:off x="0" y="8135918"/>
            <a:ext cx="14630400" cy="10973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488" name="Click To Edit Header"/>
          <p:cNvSpPr txBox="1"/>
          <p:nvPr>
            <p:ph type="title" hasCustomPrompt="1"/>
          </p:nvPr>
        </p:nvSpPr>
        <p:spPr>
          <a:xfrm>
            <a:off x="731519" y="274320"/>
            <a:ext cx="13167363" cy="137160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1097280">
              <a:lnSpc>
                <a:spcPct val="100000"/>
              </a:lnSpc>
              <a:defRPr b="0" sz="5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Click To Edit Header</a:t>
            </a:r>
          </a:p>
        </p:txBody>
      </p:sp>
      <p:sp>
        <p:nvSpPr>
          <p:cNvPr id="489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eader Only with Horizonta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Rectangle 8"/>
          <p:cNvSpPr/>
          <p:nvPr/>
        </p:nvSpPr>
        <p:spPr>
          <a:xfrm>
            <a:off x="0" y="0"/>
            <a:ext cx="14630400" cy="45720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497" name="Rectangle 9"/>
          <p:cNvSpPr/>
          <p:nvPr/>
        </p:nvSpPr>
        <p:spPr>
          <a:xfrm>
            <a:off x="0" y="8135918"/>
            <a:ext cx="14630400" cy="10973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498" name="Straight Connector 2"/>
          <p:cNvSpPr/>
          <p:nvPr/>
        </p:nvSpPr>
        <p:spPr>
          <a:xfrm>
            <a:off x="731520" y="1552764"/>
            <a:ext cx="13167361" cy="1"/>
          </a:xfrm>
          <a:prstGeom prst="line">
            <a:avLst/>
          </a:prstGeom>
          <a:ln w="158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99" name="Click To Edit Header"/>
          <p:cNvSpPr txBox="1"/>
          <p:nvPr>
            <p:ph type="title" hasCustomPrompt="1"/>
          </p:nvPr>
        </p:nvSpPr>
        <p:spPr>
          <a:xfrm>
            <a:off x="731519" y="274320"/>
            <a:ext cx="13167363" cy="137160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1097280">
              <a:lnSpc>
                <a:spcPct val="100000"/>
              </a:lnSpc>
              <a:defRPr b="0" sz="5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Click To Edit Header</a:t>
            </a:r>
          </a:p>
        </p:txBody>
      </p:sp>
      <p:sp>
        <p:nvSpPr>
          <p:cNvPr id="500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Rectangle 8"/>
          <p:cNvSpPr/>
          <p:nvPr/>
        </p:nvSpPr>
        <p:spPr>
          <a:xfrm>
            <a:off x="0" y="0"/>
            <a:ext cx="14630400" cy="45720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508" name="Rectangle 9"/>
          <p:cNvSpPr/>
          <p:nvPr/>
        </p:nvSpPr>
        <p:spPr>
          <a:xfrm>
            <a:off x="0" y="8135918"/>
            <a:ext cx="14630400" cy="10973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509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Rectangle 8"/>
          <p:cNvSpPr/>
          <p:nvPr/>
        </p:nvSpPr>
        <p:spPr>
          <a:xfrm>
            <a:off x="0" y="0"/>
            <a:ext cx="14630400" cy="45720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517" name="Rectangle 9"/>
          <p:cNvSpPr/>
          <p:nvPr/>
        </p:nvSpPr>
        <p:spPr>
          <a:xfrm>
            <a:off x="0" y="8135918"/>
            <a:ext cx="14630400" cy="10973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518" name="Body Level One…"/>
          <p:cNvSpPr txBox="1"/>
          <p:nvPr>
            <p:ph type="body" sz="quarter" idx="1" hasCustomPrompt="1"/>
          </p:nvPr>
        </p:nvSpPr>
        <p:spPr>
          <a:xfrm>
            <a:off x="1155700" y="2468881"/>
            <a:ext cx="12435842" cy="1800226"/>
          </a:xfrm>
          <a:prstGeom prst="rect">
            <a:avLst/>
          </a:prstGeom>
        </p:spPr>
        <p:txBody>
          <a:bodyPr anchor="b"/>
          <a:lstStyle>
            <a:lvl1pPr marL="0" indent="0" defTabSz="1097280">
              <a:spcBef>
                <a:spcPts val="700"/>
              </a:spcBef>
              <a:buClrTx/>
              <a:buSz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1097280">
              <a:spcBef>
                <a:spcPts val="700"/>
              </a:spcBef>
              <a:buClrTx/>
              <a:buSz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defTabSz="1097280">
              <a:spcBef>
                <a:spcPts val="700"/>
              </a:spcBef>
              <a:buClrTx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defTabSz="1097280">
              <a:spcBef>
                <a:spcPts val="700"/>
              </a:spcBef>
              <a:buClrTx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defTabSz="1097280">
              <a:spcBef>
                <a:spcPts val="700"/>
              </a:spcBef>
              <a:buClrTx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pPr/>
            <a:r>
              <a:t>Insert Title from Title Slide (no subtitles)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19" name="Straight Connector 4"/>
          <p:cNvSpPr/>
          <p:nvPr/>
        </p:nvSpPr>
        <p:spPr>
          <a:xfrm>
            <a:off x="1155699" y="4269104"/>
            <a:ext cx="12435844" cy="1"/>
          </a:xfrm>
          <a:prstGeom prst="line">
            <a:avLst/>
          </a:prstGeom>
          <a:ln w="158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20" name="TextBox 5"/>
          <p:cNvSpPr txBox="1"/>
          <p:nvPr/>
        </p:nvSpPr>
        <p:spPr>
          <a:xfrm>
            <a:off x="1201419" y="4269105"/>
            <a:ext cx="12344403" cy="831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200"/>
            </a:lvl1pPr>
          </a:lstStyle>
          <a:p>
            <a:pPr/>
            <a:r>
              <a:t>The End</a:t>
            </a:r>
          </a:p>
        </p:txBody>
      </p:sp>
      <p:sp>
        <p:nvSpPr>
          <p:cNvPr id="521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Guidelines for Creating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Rectangle 8"/>
          <p:cNvSpPr/>
          <p:nvPr/>
        </p:nvSpPr>
        <p:spPr>
          <a:xfrm>
            <a:off x="0" y="0"/>
            <a:ext cx="14630400" cy="45720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529" name="Rectangle 9"/>
          <p:cNvSpPr/>
          <p:nvPr/>
        </p:nvSpPr>
        <p:spPr>
          <a:xfrm>
            <a:off x="0" y="8135918"/>
            <a:ext cx="14630400" cy="10973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530" name="Title"/>
          <p:cNvSpPr txBox="1"/>
          <p:nvPr>
            <p:ph type="title" hasCustomPrompt="1"/>
          </p:nvPr>
        </p:nvSpPr>
        <p:spPr>
          <a:xfrm>
            <a:off x="121920" y="121920"/>
            <a:ext cx="13411202" cy="822962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1097280">
              <a:lnSpc>
                <a:spcPct val="100000"/>
              </a:lnSpc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531" name="Body Level One…"/>
          <p:cNvSpPr txBox="1"/>
          <p:nvPr>
            <p:ph type="body" idx="1"/>
          </p:nvPr>
        </p:nvSpPr>
        <p:spPr>
          <a:xfrm>
            <a:off x="58423" y="1188719"/>
            <a:ext cx="14450061" cy="6339843"/>
          </a:xfrm>
          <a:prstGeom prst="rect">
            <a:avLst/>
          </a:prstGeom>
        </p:spPr>
        <p:txBody>
          <a:bodyPr/>
          <a:lstStyle>
            <a:lvl1pPr marL="411480" indent="-411480" defTabSz="1097280">
              <a:spcBef>
                <a:spcPts val="700"/>
              </a:spcBef>
              <a:buClrTx/>
              <a:buFont typeface="Arial"/>
              <a:defRPr sz="3800">
                <a:latin typeface="+mj-lt"/>
                <a:ea typeface="+mj-ea"/>
                <a:cs typeface="+mj-cs"/>
                <a:sym typeface="Arial"/>
              </a:defRPr>
            </a:lvl1pPr>
            <a:lvl2pPr marL="968967" indent="-420327" defTabSz="1097280">
              <a:spcBef>
                <a:spcPts val="700"/>
              </a:spcBef>
              <a:buClrTx/>
              <a:buFont typeface="Arial"/>
              <a:buChar char="▪"/>
              <a:defRPr sz="3800">
                <a:latin typeface="+mj-lt"/>
                <a:ea typeface="+mj-ea"/>
                <a:cs typeface="+mj-cs"/>
                <a:sym typeface="Arial"/>
              </a:defRPr>
            </a:lvl2pPr>
            <a:lvl3pPr indent="1097279" defTabSz="1097280">
              <a:spcBef>
                <a:spcPts val="700"/>
              </a:spcBef>
              <a:buClrTx/>
              <a:buFont typeface="Arial"/>
              <a:defRPr sz="3800">
                <a:latin typeface="+mj-lt"/>
                <a:ea typeface="+mj-ea"/>
                <a:cs typeface="+mj-cs"/>
                <a:sym typeface="Arial"/>
              </a:defRPr>
            </a:lvl3pPr>
            <a:lvl4pPr indent="1645920" defTabSz="1097280">
              <a:spcBef>
                <a:spcPts val="700"/>
              </a:spcBef>
              <a:buClrTx/>
              <a:buFont typeface="Arial"/>
              <a:defRPr sz="3800">
                <a:latin typeface="+mj-lt"/>
                <a:ea typeface="+mj-ea"/>
                <a:cs typeface="+mj-cs"/>
                <a:sym typeface="Arial"/>
              </a:defRPr>
            </a:lvl4pPr>
            <a:lvl5pPr indent="2194559" defTabSz="1097280">
              <a:spcBef>
                <a:spcPts val="700"/>
              </a:spcBef>
              <a:buClrTx/>
              <a:buFont typeface="Arial"/>
              <a:defRPr sz="38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2" name="Straight Connector 7"/>
          <p:cNvSpPr/>
          <p:nvPr/>
        </p:nvSpPr>
        <p:spPr>
          <a:xfrm>
            <a:off x="170688" y="994757"/>
            <a:ext cx="14337792" cy="1"/>
          </a:xfrm>
          <a:prstGeom prst="line">
            <a:avLst/>
          </a:prstGeom>
          <a:ln w="19050">
            <a:solidFill>
              <a:srgbClr val="A6A6A6"/>
            </a:solidFill>
          </a:ln>
          <a:effectLst>
            <a:outerShdw sx="100000" sy="100000" kx="0" ky="0" algn="b" rotWithShape="0" blurRad="50800" dist="25400" dir="5400000">
              <a:srgbClr val="000000">
                <a:alpha val="4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33" name="Straight Connector 6"/>
          <p:cNvSpPr/>
          <p:nvPr/>
        </p:nvSpPr>
        <p:spPr>
          <a:xfrm>
            <a:off x="426722" y="7650481"/>
            <a:ext cx="13822679" cy="1"/>
          </a:xfrm>
          <a:prstGeom prst="line">
            <a:avLst/>
          </a:prstGeom>
          <a:ln w="19050">
            <a:solidFill>
              <a:srgbClr val="A6A6A6"/>
            </a:solidFill>
          </a:ln>
          <a:effectLst>
            <a:outerShdw sx="100000" sy="100000" kx="0" ky="0" algn="b" rotWithShape="0" blurRad="50800" dist="25400" dir="5400000">
              <a:srgbClr val="000000">
                <a:alpha val="4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34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06054" y="0"/>
            <a:ext cx="902428" cy="944881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Rectangle 8"/>
          <p:cNvSpPr/>
          <p:nvPr/>
        </p:nvSpPr>
        <p:spPr>
          <a:xfrm>
            <a:off x="0" y="0"/>
            <a:ext cx="14630400" cy="45720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543" name="Rectangle 9"/>
          <p:cNvSpPr/>
          <p:nvPr/>
        </p:nvSpPr>
        <p:spPr>
          <a:xfrm>
            <a:off x="0" y="8135918"/>
            <a:ext cx="14630400" cy="10973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544" name="Headline – Myriad Pro, Bold, Shadow, 28pt"/>
          <p:cNvSpPr txBox="1"/>
          <p:nvPr>
            <p:ph type="title" hasCustomPrompt="1"/>
          </p:nvPr>
        </p:nvSpPr>
        <p:spPr>
          <a:xfrm>
            <a:off x="731519" y="329566"/>
            <a:ext cx="13167363" cy="137160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ctr" defTabSz="1097280">
              <a:lnSpc>
                <a:spcPts val="3600"/>
              </a:lnSpc>
              <a:defRPr sz="33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Headline – Myriad Pro, Bold, Shadow, 28pt</a:t>
            </a:r>
          </a:p>
        </p:txBody>
      </p:sp>
      <p:sp>
        <p:nvSpPr>
          <p:cNvPr id="545" name="Body Level One…"/>
          <p:cNvSpPr txBox="1"/>
          <p:nvPr>
            <p:ph type="body" idx="1" hasCustomPrompt="1"/>
          </p:nvPr>
        </p:nvSpPr>
        <p:spPr>
          <a:xfrm>
            <a:off x="731519" y="1920239"/>
            <a:ext cx="13167363" cy="5029203"/>
          </a:xfrm>
          <a:prstGeom prst="rect">
            <a:avLst/>
          </a:prstGeom>
        </p:spPr>
        <p:txBody>
          <a:bodyPr/>
          <a:lstStyle>
            <a:lvl1pPr marL="411480" indent="-411480" defTabSz="1097280">
              <a:spcBef>
                <a:spcPts val="700"/>
              </a:spcBef>
              <a:buClr>
                <a:srgbClr val="000000"/>
              </a:buClr>
              <a:buSzPct val="70000"/>
              <a:buFont typeface="Arial"/>
              <a:buChar char="❑"/>
              <a:defRPr b="1" sz="2800">
                <a:solidFill>
                  <a:srgbClr val="97B3D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948688" indent="-400050" defTabSz="1097280">
              <a:spcBef>
                <a:spcPts val="700"/>
              </a:spcBef>
              <a:buClr>
                <a:srgbClr val="000000"/>
              </a:buClr>
              <a:buFont typeface="Arial"/>
              <a:buChar char="▪"/>
              <a:defRPr b="1" sz="2800">
                <a:solidFill>
                  <a:srgbClr val="97B3D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463038" indent="-365758" defTabSz="109728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defRPr b="1" sz="2800">
                <a:solidFill>
                  <a:srgbClr val="97B3D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2011678" indent="-365760" defTabSz="1097280">
              <a:spcBef>
                <a:spcPts val="700"/>
              </a:spcBef>
              <a:buClr>
                <a:srgbClr val="000000"/>
              </a:buClr>
              <a:buSzPct val="70000"/>
              <a:buFont typeface="Arial"/>
              <a:buChar char="o"/>
              <a:defRPr b="1" sz="2800">
                <a:solidFill>
                  <a:srgbClr val="97B3D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2560318" indent="-365760" defTabSz="1097280">
              <a:spcBef>
                <a:spcPts val="700"/>
              </a:spcBef>
              <a:buClr>
                <a:srgbClr val="000000"/>
              </a:buClr>
              <a:buSzPct val="70000"/>
              <a:buFont typeface="Arial"/>
              <a:buChar char="•"/>
              <a:defRPr b="1" sz="2800">
                <a:solidFill>
                  <a:srgbClr val="97B3D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pPr/>
            <a:r>
              <a:t>First level – Myriad Pro, Bold, 24pt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6" name="Text Placeholder 8"/>
          <p:cNvSpPr/>
          <p:nvPr>
            <p:ph type="body" sz="quarter" idx="21" hasCustomPrompt="1"/>
          </p:nvPr>
        </p:nvSpPr>
        <p:spPr>
          <a:xfrm>
            <a:off x="731520" y="6949440"/>
            <a:ext cx="13167361" cy="731522"/>
          </a:xfrm>
          <a:prstGeom prst="rect">
            <a:avLst/>
          </a:prstGeom>
        </p:spPr>
        <p:txBody>
          <a:bodyPr anchor="b"/>
          <a:lstStyle>
            <a:lvl1pPr marL="411480" indent="-411480" defTabSz="1097280">
              <a:lnSpc>
                <a:spcPts val="1300"/>
              </a:lnSpc>
              <a:spcBef>
                <a:spcPts val="700"/>
              </a:spcBef>
              <a:buClrTx/>
              <a:buSzTx/>
              <a:buNone/>
              <a:defRPr sz="1300">
                <a:solidFill>
                  <a:srgbClr val="252E2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*Citations and references – Myriad Pro, 11pt</a:t>
            </a:r>
          </a:p>
        </p:txBody>
      </p:sp>
      <p:sp>
        <p:nvSpPr>
          <p:cNvPr id="547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Rectangle 8"/>
          <p:cNvSpPr/>
          <p:nvPr/>
        </p:nvSpPr>
        <p:spPr>
          <a:xfrm>
            <a:off x="0" y="0"/>
            <a:ext cx="14630400" cy="45720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555" name="Rectangle 9"/>
          <p:cNvSpPr/>
          <p:nvPr/>
        </p:nvSpPr>
        <p:spPr>
          <a:xfrm>
            <a:off x="0" y="8135918"/>
            <a:ext cx="14630400" cy="10973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556" name="Title Text"/>
          <p:cNvSpPr txBox="1"/>
          <p:nvPr>
            <p:ph type="title"/>
          </p:nvPr>
        </p:nvSpPr>
        <p:spPr>
          <a:xfrm>
            <a:off x="731519" y="329566"/>
            <a:ext cx="13167363" cy="137160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1097280">
              <a:lnSpc>
                <a:spcPct val="100000"/>
              </a:lnSpc>
              <a:defRPr b="0" sz="3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7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Picture 12" descr="Picture 12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0" y="7261859"/>
            <a:ext cx="1785623" cy="784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5" name="Picture 15" descr="Picture 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070080" y="182881"/>
            <a:ext cx="1706882" cy="720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6" name="Picture 1" descr="Picture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3840" y="7589518"/>
            <a:ext cx="4003041" cy="434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7" name="Picture 13" descr="Picture 1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5761" y="182879"/>
            <a:ext cx="2545080" cy="746762"/>
          </a:xfrm>
          <a:prstGeom prst="rect">
            <a:avLst/>
          </a:prstGeom>
          <a:ln w="12700">
            <a:miter lim="400000"/>
          </a:ln>
        </p:spPr>
      </p:pic>
      <p:sp>
        <p:nvSpPr>
          <p:cNvPr id="568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Rectangle 8"/>
          <p:cNvSpPr/>
          <p:nvPr/>
        </p:nvSpPr>
        <p:spPr>
          <a:xfrm>
            <a:off x="0" y="0"/>
            <a:ext cx="14630400" cy="45720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576" name="Rectangle 9"/>
          <p:cNvSpPr/>
          <p:nvPr/>
        </p:nvSpPr>
        <p:spPr>
          <a:xfrm>
            <a:off x="0" y="8135918"/>
            <a:ext cx="14630400" cy="10973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577" name="Title Text"/>
          <p:cNvSpPr txBox="1"/>
          <p:nvPr>
            <p:ph type="title"/>
          </p:nvPr>
        </p:nvSpPr>
        <p:spPr>
          <a:xfrm>
            <a:off x="731519" y="274320"/>
            <a:ext cx="13167363" cy="137160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1097280">
              <a:lnSpc>
                <a:spcPct val="100000"/>
              </a:lnSpc>
              <a:defRPr b="0" sz="5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78" name="Straight Connector 8"/>
          <p:cNvSpPr/>
          <p:nvPr/>
        </p:nvSpPr>
        <p:spPr>
          <a:xfrm flipV="1">
            <a:off x="3612448" y="820864"/>
            <a:ext cx="11004308" cy="6315"/>
          </a:xfrm>
          <a:prstGeom prst="line">
            <a:avLst/>
          </a:prstGeom>
          <a:ln w="28575">
            <a:solidFill>
              <a:srgbClr val="FFFF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7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777" y="107613"/>
            <a:ext cx="3152676" cy="815711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Straight Connector 10"/>
          <p:cNvSpPr/>
          <p:nvPr/>
        </p:nvSpPr>
        <p:spPr>
          <a:xfrm>
            <a:off x="-9041" y="7796117"/>
            <a:ext cx="12652596" cy="22645"/>
          </a:xfrm>
          <a:prstGeom prst="line">
            <a:avLst/>
          </a:prstGeom>
          <a:ln w="28575">
            <a:solidFill>
              <a:srgbClr val="FFFF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81" name="Slide Number"/>
          <p:cNvSpPr txBox="1"/>
          <p:nvPr>
            <p:ph type="sldNum" sz="quarter" idx="2"/>
          </p:nvPr>
        </p:nvSpPr>
        <p:spPr>
          <a:xfrm>
            <a:off x="0" y="0"/>
            <a:ext cx="471422" cy="47433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2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Rectangle 8"/>
          <p:cNvSpPr/>
          <p:nvPr/>
        </p:nvSpPr>
        <p:spPr>
          <a:xfrm>
            <a:off x="0" y="0"/>
            <a:ext cx="14630400" cy="45720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589" name="Rectangle 9"/>
          <p:cNvSpPr/>
          <p:nvPr/>
        </p:nvSpPr>
        <p:spPr>
          <a:xfrm>
            <a:off x="0" y="8135918"/>
            <a:ext cx="14630400" cy="10973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590" name="Title Text"/>
          <p:cNvSpPr txBox="1"/>
          <p:nvPr>
            <p:ph type="title"/>
          </p:nvPr>
        </p:nvSpPr>
        <p:spPr>
          <a:xfrm>
            <a:off x="731519" y="274320"/>
            <a:ext cx="13167363" cy="137160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1097280">
              <a:lnSpc>
                <a:spcPct val="100000"/>
              </a:lnSpc>
              <a:defRPr b="0" sz="5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91" name="Body Level One…"/>
          <p:cNvSpPr txBox="1"/>
          <p:nvPr>
            <p:ph type="body" idx="1"/>
          </p:nvPr>
        </p:nvSpPr>
        <p:spPr>
          <a:xfrm>
            <a:off x="1005838" y="2190750"/>
            <a:ext cx="12618723" cy="5221607"/>
          </a:xfrm>
          <a:prstGeom prst="rect">
            <a:avLst/>
          </a:prstGeom>
        </p:spPr>
        <p:txBody>
          <a:bodyPr/>
          <a:lstStyle>
            <a:lvl1pPr marL="411480" indent="-411480" defTabSz="1097280">
              <a:spcBef>
                <a:spcPts val="700"/>
              </a:spcBef>
              <a:buClrTx/>
              <a:buFont typeface="Arial"/>
              <a:defRPr sz="3800">
                <a:latin typeface="+mj-lt"/>
                <a:ea typeface="+mj-ea"/>
                <a:cs typeface="+mj-cs"/>
                <a:sym typeface="Arial"/>
              </a:defRPr>
            </a:lvl1pPr>
            <a:lvl2pPr marL="943493" indent="-394853" defTabSz="1097280">
              <a:spcBef>
                <a:spcPts val="700"/>
              </a:spcBef>
              <a:buClrTx/>
              <a:buFont typeface="Arial"/>
              <a:buChar char="▪"/>
              <a:defRPr sz="3800">
                <a:latin typeface="+mj-lt"/>
                <a:ea typeface="+mj-ea"/>
                <a:cs typeface="+mj-cs"/>
                <a:sym typeface="Arial"/>
              </a:defRPr>
            </a:lvl2pPr>
            <a:lvl3pPr indent="1097279" defTabSz="1097280">
              <a:spcBef>
                <a:spcPts val="700"/>
              </a:spcBef>
              <a:buClrTx/>
              <a:buFont typeface="Arial"/>
              <a:defRPr sz="3800">
                <a:latin typeface="+mj-lt"/>
                <a:ea typeface="+mj-ea"/>
                <a:cs typeface="+mj-cs"/>
                <a:sym typeface="Arial"/>
              </a:defRPr>
            </a:lvl3pPr>
            <a:lvl4pPr indent="1645920" defTabSz="1097280">
              <a:spcBef>
                <a:spcPts val="700"/>
              </a:spcBef>
              <a:buClrTx/>
              <a:buFont typeface="Arial"/>
              <a:defRPr sz="3800">
                <a:latin typeface="+mj-lt"/>
                <a:ea typeface="+mj-ea"/>
                <a:cs typeface="+mj-cs"/>
                <a:sym typeface="Arial"/>
              </a:defRPr>
            </a:lvl4pPr>
            <a:lvl5pPr indent="2194559" defTabSz="1097280">
              <a:spcBef>
                <a:spcPts val="700"/>
              </a:spcBef>
              <a:buClrTx/>
              <a:buFont typeface="Arial"/>
              <a:defRPr sz="38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2" name="Straight Connector 13"/>
          <p:cNvSpPr/>
          <p:nvPr/>
        </p:nvSpPr>
        <p:spPr>
          <a:xfrm flipV="1">
            <a:off x="3612446" y="820861"/>
            <a:ext cx="11004308" cy="6315"/>
          </a:xfrm>
          <a:prstGeom prst="line">
            <a:avLst/>
          </a:prstGeom>
          <a:ln w="28575">
            <a:solidFill>
              <a:srgbClr val="FFFF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93" name="Straight Connector 15"/>
          <p:cNvSpPr/>
          <p:nvPr/>
        </p:nvSpPr>
        <p:spPr>
          <a:xfrm>
            <a:off x="-9041" y="7796117"/>
            <a:ext cx="12652596" cy="22645"/>
          </a:xfrm>
          <a:prstGeom prst="line">
            <a:avLst/>
          </a:prstGeom>
          <a:ln w="28575">
            <a:solidFill>
              <a:srgbClr val="FFFF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94" name="Slide Number"/>
          <p:cNvSpPr txBox="1"/>
          <p:nvPr>
            <p:ph type="sldNum" sz="quarter" idx="2"/>
          </p:nvPr>
        </p:nvSpPr>
        <p:spPr>
          <a:xfrm>
            <a:off x="0" y="0"/>
            <a:ext cx="471422" cy="47433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2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3138" y="7079622"/>
            <a:ext cx="4484124" cy="79015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Rectangle 8"/>
          <p:cNvSpPr/>
          <p:nvPr/>
        </p:nvSpPr>
        <p:spPr>
          <a:xfrm>
            <a:off x="0" y="0"/>
            <a:ext cx="14630400" cy="45720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602" name="Rectangle 9"/>
          <p:cNvSpPr/>
          <p:nvPr/>
        </p:nvSpPr>
        <p:spPr>
          <a:xfrm>
            <a:off x="0" y="8135918"/>
            <a:ext cx="14630400" cy="10973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603" name="Title Text"/>
          <p:cNvSpPr txBox="1"/>
          <p:nvPr>
            <p:ph type="title"/>
          </p:nvPr>
        </p:nvSpPr>
        <p:spPr>
          <a:xfrm>
            <a:off x="455615" y="430142"/>
            <a:ext cx="11460162" cy="71596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1097280">
              <a:lnSpc>
                <a:spcPct val="100000"/>
              </a:lnSpc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604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Rectangle 8"/>
          <p:cNvSpPr/>
          <p:nvPr/>
        </p:nvSpPr>
        <p:spPr>
          <a:xfrm>
            <a:off x="0" y="0"/>
            <a:ext cx="14630400" cy="45720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612" name="Rectangle 9"/>
          <p:cNvSpPr/>
          <p:nvPr/>
        </p:nvSpPr>
        <p:spPr>
          <a:xfrm>
            <a:off x="0" y="8135918"/>
            <a:ext cx="14630400" cy="109730"/>
          </a:xfrm>
          <a:prstGeom prst="rect">
            <a:avLst/>
          </a:prstGeom>
          <a:solidFill>
            <a:srgbClr val="00301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100">
                <a:solidFill>
                  <a:srgbClr val="FFFFFF"/>
                </a:solidFill>
              </a:defRPr>
            </a:pPr>
          </a:p>
        </p:txBody>
      </p:sp>
      <p:sp>
        <p:nvSpPr>
          <p:cNvPr id="613" name="Title Text"/>
          <p:cNvSpPr txBox="1"/>
          <p:nvPr>
            <p:ph type="title"/>
          </p:nvPr>
        </p:nvSpPr>
        <p:spPr>
          <a:xfrm>
            <a:off x="2194560" y="2556511"/>
            <a:ext cx="11338560" cy="1764032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1097280">
              <a:lnSpc>
                <a:spcPct val="100000"/>
              </a:lnSpc>
              <a:defRPr b="0" sz="5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14" name="Body Level One…"/>
          <p:cNvSpPr txBox="1"/>
          <p:nvPr>
            <p:ph type="body" sz="quarter" idx="1"/>
          </p:nvPr>
        </p:nvSpPr>
        <p:spPr>
          <a:xfrm>
            <a:off x="2194560" y="4663440"/>
            <a:ext cx="10241282" cy="2103122"/>
          </a:xfrm>
          <a:prstGeom prst="rect">
            <a:avLst/>
          </a:prstGeom>
        </p:spPr>
        <p:txBody>
          <a:bodyPr/>
          <a:lstStyle>
            <a:lvl1pPr marL="0" indent="0" algn="ctr" defTabSz="1097280">
              <a:spcBef>
                <a:spcPts val="700"/>
              </a:spcBef>
              <a:buClrTx/>
              <a:buSzTx/>
              <a:buNone/>
              <a:defRPr sz="3800"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algn="ctr" defTabSz="1097280">
              <a:spcBef>
                <a:spcPts val="700"/>
              </a:spcBef>
              <a:buClrTx/>
              <a:buSzTx/>
              <a:buNone/>
              <a:defRPr sz="3800"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algn="ctr" defTabSz="1097280">
              <a:spcBef>
                <a:spcPts val="700"/>
              </a:spcBef>
              <a:buClrTx/>
              <a:defRPr sz="3800"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algn="ctr" defTabSz="1097280">
              <a:spcBef>
                <a:spcPts val="700"/>
              </a:spcBef>
              <a:buClrTx/>
              <a:defRPr sz="3800"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algn="ctr" defTabSz="1097280">
              <a:spcBef>
                <a:spcPts val="700"/>
              </a:spcBef>
              <a:buClrTx/>
              <a:defRPr sz="3800"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5" name="Content Placeholder 4"/>
          <p:cNvSpPr txBox="1"/>
          <p:nvPr/>
        </p:nvSpPr>
        <p:spPr>
          <a:xfrm rot="16200000">
            <a:off x="-1536285" y="4044259"/>
            <a:ext cx="4659632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900">
                <a:solidFill>
                  <a:srgbClr val="7EA1C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Commercial-in-Confidence</a:t>
            </a:r>
          </a:p>
        </p:txBody>
      </p:sp>
      <p:sp>
        <p:nvSpPr>
          <p:cNvPr id="616" name="Slide Number"/>
          <p:cNvSpPr txBox="1"/>
          <p:nvPr>
            <p:ph type="sldNum" sz="quarter" idx="2"/>
          </p:nvPr>
        </p:nvSpPr>
        <p:spPr>
          <a:xfrm>
            <a:off x="0" y="0"/>
            <a:ext cx="471422" cy="47433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2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Title Text"/>
          <p:cNvSpPr txBox="1"/>
          <p:nvPr>
            <p:ph type="title"/>
          </p:nvPr>
        </p:nvSpPr>
        <p:spPr>
          <a:xfrm>
            <a:off x="1828800" y="1346836"/>
            <a:ext cx="10972800" cy="286512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ctr" defTabSz="1097293">
              <a:defRPr b="0" sz="7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24" name="Body Level One…"/>
          <p:cNvSpPr txBox="1"/>
          <p:nvPr>
            <p:ph type="body" sz="quarter" idx="1"/>
          </p:nvPr>
        </p:nvSpPr>
        <p:spPr>
          <a:xfrm>
            <a:off x="1828800" y="4322445"/>
            <a:ext cx="10972800" cy="1986916"/>
          </a:xfrm>
          <a:prstGeom prst="rect">
            <a:avLst/>
          </a:prstGeom>
        </p:spPr>
        <p:txBody>
          <a:bodyPr/>
          <a:lstStyle>
            <a:lvl1pPr marL="0" indent="0" algn="ctr" defTabSz="1097293">
              <a:lnSpc>
                <a:spcPct val="90000"/>
              </a:lnSpc>
              <a:spcBef>
                <a:spcPts val="1200"/>
              </a:spcBef>
              <a:buClrTx/>
              <a:buSzTx/>
              <a:buNone/>
              <a:defRPr sz="2800"/>
            </a:lvl1pPr>
            <a:lvl2pPr marL="0" indent="0" algn="ctr" defTabSz="1097293">
              <a:lnSpc>
                <a:spcPct val="90000"/>
              </a:lnSpc>
              <a:spcBef>
                <a:spcPts val="1200"/>
              </a:spcBef>
              <a:buClrTx/>
              <a:buSzTx/>
              <a:buNone/>
              <a:defRPr sz="2800"/>
            </a:lvl2pPr>
            <a:lvl3pPr algn="ctr" defTabSz="1097293">
              <a:lnSpc>
                <a:spcPct val="90000"/>
              </a:lnSpc>
              <a:spcBef>
                <a:spcPts val="1200"/>
              </a:spcBef>
              <a:buClrTx/>
              <a:defRPr sz="2800"/>
            </a:lvl3pPr>
            <a:lvl4pPr algn="ctr" defTabSz="1097293">
              <a:lnSpc>
                <a:spcPct val="90000"/>
              </a:lnSpc>
              <a:spcBef>
                <a:spcPts val="1200"/>
              </a:spcBef>
              <a:buClrTx/>
              <a:defRPr sz="2800"/>
            </a:lvl4pPr>
            <a:lvl5pPr algn="ctr" defTabSz="1097293">
              <a:lnSpc>
                <a:spcPct val="90000"/>
              </a:lnSpc>
              <a:spcBef>
                <a:spcPts val="1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5" name="Slide Number"/>
          <p:cNvSpPr txBox="1"/>
          <p:nvPr>
            <p:ph type="sldNum" sz="quarter" idx="2"/>
          </p:nvPr>
        </p:nvSpPr>
        <p:spPr>
          <a:xfrm>
            <a:off x="13322654" y="7702286"/>
            <a:ext cx="301907" cy="288822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4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Title Text"/>
          <p:cNvSpPr txBox="1"/>
          <p:nvPr>
            <p:ph type="title"/>
          </p:nvPr>
        </p:nvSpPr>
        <p:spPr>
          <a:xfrm>
            <a:off x="1005841" y="438150"/>
            <a:ext cx="12618722" cy="1590676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1097293">
              <a:defRPr b="0" sz="5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3" name="Body Level One…"/>
          <p:cNvSpPr txBox="1"/>
          <p:nvPr>
            <p:ph type="body" idx="1"/>
          </p:nvPr>
        </p:nvSpPr>
        <p:spPr>
          <a:xfrm>
            <a:off x="1005841" y="2190750"/>
            <a:ext cx="12618722" cy="5221607"/>
          </a:xfrm>
          <a:prstGeom prst="rect">
            <a:avLst/>
          </a:prstGeom>
        </p:spPr>
        <p:txBody>
          <a:bodyPr/>
          <a:lstStyle>
            <a:lvl1pPr marL="274324" indent="-274324" defTabSz="1097293">
              <a:lnSpc>
                <a:spcPct val="90000"/>
              </a:lnSpc>
              <a:spcBef>
                <a:spcPts val="1200"/>
              </a:spcBef>
              <a:buClrTx/>
              <a:buFont typeface="Arial"/>
              <a:defRPr sz="3300"/>
            </a:lvl1pPr>
            <a:lvl2pPr marL="871955" indent="-323310" defTabSz="1097293">
              <a:lnSpc>
                <a:spcPct val="90000"/>
              </a:lnSpc>
              <a:spcBef>
                <a:spcPts val="1200"/>
              </a:spcBef>
              <a:buClrTx/>
              <a:buFont typeface="Arial"/>
              <a:buChar char="▪"/>
              <a:defRPr sz="3300"/>
            </a:lvl2pPr>
            <a:lvl3pPr indent="1097293" defTabSz="1097293">
              <a:lnSpc>
                <a:spcPct val="90000"/>
              </a:lnSpc>
              <a:spcBef>
                <a:spcPts val="1200"/>
              </a:spcBef>
              <a:buClrTx/>
              <a:buFont typeface="Arial"/>
              <a:defRPr sz="3300"/>
            </a:lvl3pPr>
            <a:lvl4pPr indent="1645939" defTabSz="1097293">
              <a:lnSpc>
                <a:spcPct val="90000"/>
              </a:lnSpc>
              <a:spcBef>
                <a:spcPts val="1200"/>
              </a:spcBef>
              <a:buClrTx/>
              <a:buFont typeface="Arial"/>
              <a:defRPr sz="3300"/>
            </a:lvl4pPr>
            <a:lvl5pPr indent="2194586" defTabSz="1097293">
              <a:lnSpc>
                <a:spcPct val="90000"/>
              </a:lnSpc>
              <a:spcBef>
                <a:spcPts val="1200"/>
              </a:spcBef>
              <a:buClrTx/>
              <a:buFont typeface="Arial"/>
              <a:defRPr sz="33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4" name="Slide Number"/>
          <p:cNvSpPr txBox="1"/>
          <p:nvPr>
            <p:ph type="sldNum" sz="quarter" idx="2"/>
          </p:nvPr>
        </p:nvSpPr>
        <p:spPr>
          <a:xfrm>
            <a:off x="13322654" y="7702286"/>
            <a:ext cx="301907" cy="288822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4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Title Text"/>
          <p:cNvSpPr txBox="1"/>
          <p:nvPr>
            <p:ph type="title"/>
          </p:nvPr>
        </p:nvSpPr>
        <p:spPr>
          <a:xfrm>
            <a:off x="998222" y="2051686"/>
            <a:ext cx="12618720" cy="3423285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1097293">
              <a:defRPr b="0" sz="7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42" name="Body Level One…"/>
          <p:cNvSpPr txBox="1"/>
          <p:nvPr>
            <p:ph type="body" sz="quarter" idx="1"/>
          </p:nvPr>
        </p:nvSpPr>
        <p:spPr>
          <a:xfrm>
            <a:off x="998222" y="5507358"/>
            <a:ext cx="12618720" cy="1800226"/>
          </a:xfrm>
          <a:prstGeom prst="rect">
            <a:avLst/>
          </a:prstGeom>
        </p:spPr>
        <p:txBody>
          <a:bodyPr/>
          <a:lstStyle>
            <a:lvl1pPr marL="0" indent="0" defTabSz="1097293">
              <a:lnSpc>
                <a:spcPct val="90000"/>
              </a:lnSpc>
              <a:spcBef>
                <a:spcPts val="1200"/>
              </a:spcBef>
              <a:buClrTx/>
              <a:buSzTx/>
              <a:buNone/>
              <a:defRPr sz="2800">
                <a:solidFill>
                  <a:srgbClr val="888888"/>
                </a:solidFill>
              </a:defRPr>
            </a:lvl1pPr>
            <a:lvl2pPr marL="0" indent="0" defTabSz="1097293">
              <a:lnSpc>
                <a:spcPct val="90000"/>
              </a:lnSpc>
              <a:spcBef>
                <a:spcPts val="1200"/>
              </a:spcBef>
              <a:buClrTx/>
              <a:buSzTx/>
              <a:buNone/>
              <a:defRPr sz="2800">
                <a:solidFill>
                  <a:srgbClr val="888888"/>
                </a:solidFill>
              </a:defRPr>
            </a:lvl2pPr>
            <a:lvl3pPr defTabSz="1097293">
              <a:lnSpc>
                <a:spcPct val="90000"/>
              </a:lnSpc>
              <a:spcBef>
                <a:spcPts val="1200"/>
              </a:spcBef>
              <a:buClrTx/>
              <a:defRPr sz="2800">
                <a:solidFill>
                  <a:srgbClr val="888888"/>
                </a:solidFill>
              </a:defRPr>
            </a:lvl3pPr>
            <a:lvl4pPr defTabSz="1097293">
              <a:lnSpc>
                <a:spcPct val="90000"/>
              </a:lnSpc>
              <a:spcBef>
                <a:spcPts val="1200"/>
              </a:spcBef>
              <a:buClrTx/>
              <a:defRPr sz="2800">
                <a:solidFill>
                  <a:srgbClr val="888888"/>
                </a:solidFill>
              </a:defRPr>
            </a:lvl4pPr>
            <a:lvl5pPr defTabSz="1097293">
              <a:lnSpc>
                <a:spcPct val="90000"/>
              </a:lnSpc>
              <a:spcBef>
                <a:spcPts val="1200"/>
              </a:spcBef>
              <a:buClrTx/>
              <a:defRPr sz="28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3" name="Slide Number"/>
          <p:cNvSpPr txBox="1"/>
          <p:nvPr>
            <p:ph type="sldNum" sz="quarter" idx="2"/>
          </p:nvPr>
        </p:nvSpPr>
        <p:spPr>
          <a:xfrm>
            <a:off x="13322654" y="7702286"/>
            <a:ext cx="301907" cy="288822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4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Title Text"/>
          <p:cNvSpPr txBox="1"/>
          <p:nvPr>
            <p:ph type="title"/>
          </p:nvPr>
        </p:nvSpPr>
        <p:spPr>
          <a:xfrm>
            <a:off x="1005841" y="438150"/>
            <a:ext cx="12618722" cy="1590676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1097293">
              <a:defRPr b="0" sz="5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51" name="Body Level One…"/>
          <p:cNvSpPr txBox="1"/>
          <p:nvPr>
            <p:ph type="body" sz="half" idx="1"/>
          </p:nvPr>
        </p:nvSpPr>
        <p:spPr>
          <a:xfrm>
            <a:off x="1005841" y="2190750"/>
            <a:ext cx="6217921" cy="5221607"/>
          </a:xfrm>
          <a:prstGeom prst="rect">
            <a:avLst/>
          </a:prstGeom>
        </p:spPr>
        <p:txBody>
          <a:bodyPr/>
          <a:lstStyle>
            <a:lvl1pPr marL="274324" indent="-274324" defTabSz="1097293">
              <a:lnSpc>
                <a:spcPct val="90000"/>
              </a:lnSpc>
              <a:spcBef>
                <a:spcPts val="1200"/>
              </a:spcBef>
              <a:buClrTx/>
              <a:buFont typeface="Arial"/>
              <a:defRPr sz="3300"/>
            </a:lvl1pPr>
            <a:lvl2pPr marL="871955" indent="-323310" defTabSz="1097293">
              <a:lnSpc>
                <a:spcPct val="90000"/>
              </a:lnSpc>
              <a:spcBef>
                <a:spcPts val="1200"/>
              </a:spcBef>
              <a:buClrTx/>
              <a:buFont typeface="Arial"/>
              <a:buChar char="▪"/>
              <a:defRPr sz="3300"/>
            </a:lvl2pPr>
            <a:lvl3pPr indent="1097293" defTabSz="1097293">
              <a:lnSpc>
                <a:spcPct val="90000"/>
              </a:lnSpc>
              <a:spcBef>
                <a:spcPts val="1200"/>
              </a:spcBef>
              <a:buClrTx/>
              <a:buFont typeface="Arial"/>
              <a:defRPr sz="3300"/>
            </a:lvl3pPr>
            <a:lvl4pPr indent="1645939" defTabSz="1097293">
              <a:lnSpc>
                <a:spcPct val="90000"/>
              </a:lnSpc>
              <a:spcBef>
                <a:spcPts val="1200"/>
              </a:spcBef>
              <a:buClrTx/>
              <a:buFont typeface="Arial"/>
              <a:defRPr sz="3300"/>
            </a:lvl4pPr>
            <a:lvl5pPr indent="2194586" defTabSz="1097293">
              <a:lnSpc>
                <a:spcPct val="90000"/>
              </a:lnSpc>
              <a:spcBef>
                <a:spcPts val="1200"/>
              </a:spcBef>
              <a:buClrTx/>
              <a:buFont typeface="Arial"/>
              <a:defRPr sz="33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2" name="Slide Number"/>
          <p:cNvSpPr txBox="1"/>
          <p:nvPr>
            <p:ph type="sldNum" sz="quarter" idx="2"/>
          </p:nvPr>
        </p:nvSpPr>
        <p:spPr>
          <a:xfrm>
            <a:off x="13322654" y="7702286"/>
            <a:ext cx="301907" cy="288822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4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Title Text"/>
          <p:cNvSpPr txBox="1"/>
          <p:nvPr>
            <p:ph type="title"/>
          </p:nvPr>
        </p:nvSpPr>
        <p:spPr>
          <a:xfrm>
            <a:off x="1007747" y="438150"/>
            <a:ext cx="12618720" cy="1590676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1097293">
              <a:defRPr b="0" sz="5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0" name="Body Level One…"/>
          <p:cNvSpPr txBox="1"/>
          <p:nvPr>
            <p:ph type="body" sz="quarter" idx="1"/>
          </p:nvPr>
        </p:nvSpPr>
        <p:spPr>
          <a:xfrm>
            <a:off x="1007747" y="2017396"/>
            <a:ext cx="6189346" cy="988696"/>
          </a:xfrm>
          <a:prstGeom prst="rect">
            <a:avLst/>
          </a:prstGeom>
        </p:spPr>
        <p:txBody>
          <a:bodyPr anchor="b"/>
          <a:lstStyle>
            <a:lvl1pPr marL="0" indent="0" defTabSz="1097293">
              <a:lnSpc>
                <a:spcPct val="90000"/>
              </a:lnSpc>
              <a:spcBef>
                <a:spcPts val="1200"/>
              </a:spcBef>
              <a:buClrTx/>
              <a:buSzTx/>
              <a:buNone/>
              <a:defRPr b="1" sz="2800"/>
            </a:lvl1pPr>
            <a:lvl2pPr marL="0" indent="0" defTabSz="1097293">
              <a:lnSpc>
                <a:spcPct val="90000"/>
              </a:lnSpc>
              <a:spcBef>
                <a:spcPts val="1200"/>
              </a:spcBef>
              <a:buClrTx/>
              <a:buSzTx/>
              <a:buNone/>
              <a:defRPr b="1" sz="2800"/>
            </a:lvl2pPr>
            <a:lvl3pPr defTabSz="1097293">
              <a:lnSpc>
                <a:spcPct val="90000"/>
              </a:lnSpc>
              <a:spcBef>
                <a:spcPts val="1200"/>
              </a:spcBef>
              <a:buClrTx/>
              <a:defRPr b="1" sz="2800"/>
            </a:lvl3pPr>
            <a:lvl4pPr defTabSz="1097293">
              <a:lnSpc>
                <a:spcPct val="90000"/>
              </a:lnSpc>
              <a:spcBef>
                <a:spcPts val="1200"/>
              </a:spcBef>
              <a:buClrTx/>
              <a:defRPr b="1" sz="2800"/>
            </a:lvl4pPr>
            <a:lvl5pPr defTabSz="1097293">
              <a:lnSpc>
                <a:spcPct val="90000"/>
              </a:lnSpc>
              <a:spcBef>
                <a:spcPts val="1200"/>
              </a:spcBef>
              <a:buClrTx/>
              <a:defRPr b="1"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1" name="Text Placeholder 4"/>
          <p:cNvSpPr/>
          <p:nvPr>
            <p:ph type="body" sz="quarter" idx="21"/>
          </p:nvPr>
        </p:nvSpPr>
        <p:spPr>
          <a:xfrm>
            <a:off x="7406640" y="2017396"/>
            <a:ext cx="6219828" cy="988696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662" name="Slide Number"/>
          <p:cNvSpPr txBox="1"/>
          <p:nvPr>
            <p:ph type="sldNum" sz="quarter" idx="2"/>
          </p:nvPr>
        </p:nvSpPr>
        <p:spPr>
          <a:xfrm>
            <a:off x="13322654" y="7702286"/>
            <a:ext cx="301907" cy="288822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4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Title Text"/>
          <p:cNvSpPr txBox="1"/>
          <p:nvPr>
            <p:ph type="title"/>
          </p:nvPr>
        </p:nvSpPr>
        <p:spPr>
          <a:xfrm>
            <a:off x="1005841" y="438150"/>
            <a:ext cx="12618722" cy="1590676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1097293">
              <a:defRPr b="0" sz="5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70" name="Slide Number"/>
          <p:cNvSpPr txBox="1"/>
          <p:nvPr>
            <p:ph type="sldNum" sz="quarter" idx="2"/>
          </p:nvPr>
        </p:nvSpPr>
        <p:spPr>
          <a:xfrm>
            <a:off x="13322654" y="7702286"/>
            <a:ext cx="301907" cy="288822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4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lide Number"/>
          <p:cNvSpPr txBox="1"/>
          <p:nvPr>
            <p:ph type="sldNum" sz="quarter" idx="2"/>
          </p:nvPr>
        </p:nvSpPr>
        <p:spPr>
          <a:xfrm>
            <a:off x="13322654" y="7702286"/>
            <a:ext cx="301907" cy="288822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4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itle Text"/>
          <p:cNvSpPr txBox="1"/>
          <p:nvPr>
            <p:ph type="title"/>
          </p:nvPr>
        </p:nvSpPr>
        <p:spPr>
          <a:xfrm>
            <a:off x="1007747" y="548640"/>
            <a:ext cx="4718685" cy="1920240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1097293">
              <a:defRPr b="0" sz="3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85" name="Body Level One…"/>
          <p:cNvSpPr txBox="1"/>
          <p:nvPr>
            <p:ph type="body" sz="half" idx="1"/>
          </p:nvPr>
        </p:nvSpPr>
        <p:spPr>
          <a:xfrm>
            <a:off x="6219826" y="1184911"/>
            <a:ext cx="7406642" cy="5848352"/>
          </a:xfrm>
          <a:prstGeom prst="rect">
            <a:avLst/>
          </a:prstGeom>
        </p:spPr>
        <p:txBody>
          <a:bodyPr/>
          <a:lstStyle>
            <a:lvl1pPr marL="274324" indent="-274324" defTabSz="1097293">
              <a:lnSpc>
                <a:spcPct val="90000"/>
              </a:lnSpc>
              <a:spcBef>
                <a:spcPts val="1200"/>
              </a:spcBef>
              <a:buClrTx/>
              <a:buFont typeface="Arial"/>
              <a:defRPr sz="3800"/>
            </a:lvl1pPr>
            <a:lvl2pPr marL="864533" indent="-315887" defTabSz="1097293">
              <a:lnSpc>
                <a:spcPct val="90000"/>
              </a:lnSpc>
              <a:spcBef>
                <a:spcPts val="1200"/>
              </a:spcBef>
              <a:buClrTx/>
              <a:buFont typeface="Arial"/>
              <a:buChar char="▪"/>
              <a:defRPr sz="3800"/>
            </a:lvl2pPr>
            <a:lvl3pPr indent="1097293" defTabSz="1097293">
              <a:lnSpc>
                <a:spcPct val="90000"/>
              </a:lnSpc>
              <a:spcBef>
                <a:spcPts val="1200"/>
              </a:spcBef>
              <a:buClrTx/>
              <a:buFont typeface="Arial"/>
              <a:defRPr sz="3800"/>
            </a:lvl3pPr>
            <a:lvl4pPr indent="1645940" defTabSz="1097293">
              <a:lnSpc>
                <a:spcPct val="90000"/>
              </a:lnSpc>
              <a:spcBef>
                <a:spcPts val="1200"/>
              </a:spcBef>
              <a:buClrTx/>
              <a:buFont typeface="Arial"/>
              <a:defRPr sz="3800"/>
            </a:lvl4pPr>
            <a:lvl5pPr indent="2194586" defTabSz="1097293">
              <a:lnSpc>
                <a:spcPct val="90000"/>
              </a:lnSpc>
              <a:spcBef>
                <a:spcPts val="1200"/>
              </a:spcBef>
              <a:buClrTx/>
              <a:buFont typeface="Arial"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6" name="Text Placeholder 3"/>
          <p:cNvSpPr/>
          <p:nvPr>
            <p:ph type="body" sz="quarter" idx="21"/>
          </p:nvPr>
        </p:nvSpPr>
        <p:spPr>
          <a:xfrm>
            <a:off x="1007747" y="2468878"/>
            <a:ext cx="4718685" cy="457390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87" name="Slide Number"/>
          <p:cNvSpPr txBox="1"/>
          <p:nvPr>
            <p:ph type="sldNum" sz="quarter" idx="2"/>
          </p:nvPr>
        </p:nvSpPr>
        <p:spPr>
          <a:xfrm>
            <a:off x="13322654" y="7702286"/>
            <a:ext cx="301907" cy="288822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4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92275" y="6933185"/>
            <a:ext cx="4484126" cy="790156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Title Text"/>
          <p:cNvSpPr txBox="1"/>
          <p:nvPr>
            <p:ph type="title"/>
          </p:nvPr>
        </p:nvSpPr>
        <p:spPr>
          <a:xfrm>
            <a:off x="1007747" y="548640"/>
            <a:ext cx="4718685" cy="1920240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1097293">
              <a:defRPr b="0" sz="3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95" name="Picture Placeholder 2"/>
          <p:cNvSpPr/>
          <p:nvPr>
            <p:ph type="pic" sz="half" idx="21"/>
          </p:nvPr>
        </p:nvSpPr>
        <p:spPr>
          <a:xfrm>
            <a:off x="6219826" y="1184911"/>
            <a:ext cx="7406642" cy="58483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96" name="Body Level One…"/>
          <p:cNvSpPr txBox="1"/>
          <p:nvPr>
            <p:ph type="body" sz="quarter" idx="1"/>
          </p:nvPr>
        </p:nvSpPr>
        <p:spPr>
          <a:xfrm>
            <a:off x="1007747" y="2468878"/>
            <a:ext cx="4718685" cy="4573909"/>
          </a:xfrm>
          <a:prstGeom prst="rect">
            <a:avLst/>
          </a:prstGeom>
        </p:spPr>
        <p:txBody>
          <a:bodyPr/>
          <a:lstStyle>
            <a:lvl1pPr marL="0" indent="0" defTabSz="1097293">
              <a:lnSpc>
                <a:spcPct val="90000"/>
              </a:lnSpc>
              <a:spcBef>
                <a:spcPts val="1200"/>
              </a:spcBef>
              <a:buClrTx/>
              <a:buSzTx/>
              <a:buNone/>
              <a:defRPr sz="1900"/>
            </a:lvl1pPr>
            <a:lvl2pPr marL="0" indent="0" defTabSz="1097293">
              <a:lnSpc>
                <a:spcPct val="90000"/>
              </a:lnSpc>
              <a:spcBef>
                <a:spcPts val="1200"/>
              </a:spcBef>
              <a:buClrTx/>
              <a:buSzTx/>
              <a:buNone/>
              <a:defRPr sz="1900"/>
            </a:lvl2pPr>
            <a:lvl3pPr defTabSz="1097293">
              <a:lnSpc>
                <a:spcPct val="90000"/>
              </a:lnSpc>
              <a:spcBef>
                <a:spcPts val="1200"/>
              </a:spcBef>
              <a:buClrTx/>
              <a:defRPr sz="1900"/>
            </a:lvl3pPr>
            <a:lvl4pPr defTabSz="1097293">
              <a:lnSpc>
                <a:spcPct val="90000"/>
              </a:lnSpc>
              <a:spcBef>
                <a:spcPts val="1200"/>
              </a:spcBef>
              <a:buClrTx/>
              <a:defRPr sz="1900"/>
            </a:lvl4pPr>
            <a:lvl5pPr defTabSz="1097293">
              <a:lnSpc>
                <a:spcPct val="90000"/>
              </a:lnSpc>
              <a:spcBef>
                <a:spcPts val="1200"/>
              </a:spcBef>
              <a:buClrTx/>
              <a:defRPr sz="19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7" name="Slide Number"/>
          <p:cNvSpPr txBox="1"/>
          <p:nvPr>
            <p:ph type="sldNum" sz="quarter" idx="2"/>
          </p:nvPr>
        </p:nvSpPr>
        <p:spPr>
          <a:xfrm>
            <a:off x="13322654" y="7702286"/>
            <a:ext cx="301907" cy="288822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4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itle Text"/>
          <p:cNvSpPr txBox="1"/>
          <p:nvPr>
            <p:ph type="title"/>
          </p:nvPr>
        </p:nvSpPr>
        <p:spPr>
          <a:xfrm>
            <a:off x="455614" y="430142"/>
            <a:ext cx="11460162" cy="7159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13" name="Title Text"/>
          <p:cNvSpPr txBox="1"/>
          <p:nvPr>
            <p:ph type="title"/>
          </p:nvPr>
        </p:nvSpPr>
        <p:spPr>
          <a:xfrm>
            <a:off x="455614" y="430142"/>
            <a:ext cx="11460162" cy="715963"/>
          </a:xfrm>
          <a:prstGeom prst="rect">
            <a:avLst/>
          </a:prstGeom>
        </p:spPr>
        <p:txBody>
          <a:bodyPr/>
          <a:lstStyle>
            <a:lvl1pPr defTabSz="1306512"/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369" y="7666710"/>
            <a:ext cx="2369813" cy="41759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8166100" y="2926079"/>
            <a:ext cx="5730241" cy="530352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itle Text"/>
          <p:cNvSpPr txBox="1"/>
          <p:nvPr>
            <p:ph type="title"/>
          </p:nvPr>
        </p:nvSpPr>
        <p:spPr>
          <a:xfrm>
            <a:off x="2192020" y="1645920"/>
            <a:ext cx="11704320" cy="128016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Guidelines for Creating Presentation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121920" y="121920"/>
            <a:ext cx="13411202" cy="822962"/>
          </a:xfrm>
          <a:prstGeom prst="rect">
            <a:avLst/>
          </a:prstGeom>
        </p:spPr>
        <p:txBody>
          <a:bodyPr lIns="45718" tIns="45718" rIns="45718" bIns="45718"/>
          <a:lstStyle>
            <a:lvl1pPr defTabSz="548640">
              <a:lnSpc>
                <a:spcPct val="100000"/>
              </a:lnSpc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58425" y="1188719"/>
            <a:ext cx="14450061" cy="6339843"/>
          </a:xfrm>
          <a:prstGeom prst="rect">
            <a:avLst/>
          </a:prstGeom>
        </p:spPr>
        <p:txBody>
          <a:bodyPr/>
          <a:lstStyle>
            <a:lvl1pPr marL="411480" indent="-411480" defTabSz="548640">
              <a:spcBef>
                <a:spcPts val="900"/>
              </a:spcBef>
              <a:buClrTx/>
              <a:buFont typeface="Arial"/>
              <a:buChar char="•"/>
              <a:defRPr sz="3800"/>
            </a:lvl1pPr>
            <a:lvl2pPr marL="968967" indent="-420327" defTabSz="548640">
              <a:spcBef>
                <a:spcPts val="900"/>
              </a:spcBef>
              <a:buClrTx/>
              <a:buFont typeface="Arial"/>
              <a:defRPr sz="3800"/>
            </a:lvl2pPr>
            <a:lvl3pPr marL="1469570" indent="-372291" defTabSz="548640">
              <a:spcBef>
                <a:spcPts val="900"/>
              </a:spcBef>
              <a:buClrTx/>
              <a:buSzPct val="100000"/>
              <a:buFont typeface="Arial"/>
              <a:buChar char="•"/>
              <a:defRPr sz="3800"/>
            </a:lvl3pPr>
            <a:lvl4pPr marL="2080260" indent="-434339" defTabSz="548640">
              <a:spcBef>
                <a:spcPts val="900"/>
              </a:spcBef>
              <a:buClrTx/>
              <a:buSzPct val="100000"/>
              <a:buFont typeface="Arial"/>
              <a:buChar char="–"/>
              <a:defRPr sz="3800"/>
            </a:lvl4pPr>
            <a:lvl5pPr marL="2628900" indent="-434339" defTabSz="548640">
              <a:spcBef>
                <a:spcPts val="900"/>
              </a:spcBef>
              <a:buClrTx/>
              <a:buSzPct val="100000"/>
              <a:buFont typeface="Arial"/>
              <a:buChar char="»"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8310"/>
            <a:ext cx="14630400" cy="78367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traight Connector 9"/>
          <p:cNvSpPr/>
          <p:nvPr/>
        </p:nvSpPr>
        <p:spPr>
          <a:xfrm>
            <a:off x="805453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5" name="Straight Connector 8"/>
          <p:cNvSpPr/>
          <p:nvPr/>
        </p:nvSpPr>
        <p:spPr>
          <a:xfrm>
            <a:off x="755204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6" name="TextBox 10"/>
          <p:cNvSpPr txBox="1"/>
          <p:nvPr/>
        </p:nvSpPr>
        <p:spPr>
          <a:xfrm>
            <a:off x="760299" y="7641567"/>
            <a:ext cx="1279687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>
                <a:solidFill>
                  <a:srgbClr val="A0BED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© UNDRR – United Nations Office for Disaster Risk Reduction</a:t>
            </a:r>
          </a:p>
        </p:txBody>
      </p:sp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9903" y="187261"/>
            <a:ext cx="1508925" cy="603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26" descr="Picture 2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6912" y="1685245"/>
            <a:ext cx="14841935" cy="65443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" name="Rectangle 6"/>
          <p:cNvGrpSpPr/>
          <p:nvPr/>
        </p:nvGrpSpPr>
        <p:grpSpPr>
          <a:xfrm>
            <a:off x="-9417" y="-38959"/>
            <a:ext cx="14639815" cy="5877961"/>
            <a:chOff x="0" y="0"/>
            <a:chExt cx="14639814" cy="5877960"/>
          </a:xfrm>
        </p:grpSpPr>
        <p:sp>
          <p:nvSpPr>
            <p:cNvPr id="79" name="Shape"/>
            <p:cNvSpPr/>
            <p:nvPr/>
          </p:nvSpPr>
          <p:spPr>
            <a:xfrm rot="10800000">
              <a:off x="-1" y="-1"/>
              <a:ext cx="14639815" cy="587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24"/>
                  </a:moveTo>
                  <a:lnTo>
                    <a:pt x="21583" y="0"/>
                  </a:lnTo>
                  <a:lnTo>
                    <a:pt x="21600" y="21600"/>
                  </a:lnTo>
                  <a:lnTo>
                    <a:pt x="17" y="21600"/>
                  </a:lnTo>
                  <a:cubicBezTo>
                    <a:pt x="11" y="19208"/>
                    <a:pt x="6" y="16816"/>
                    <a:pt x="0" y="144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</a:p>
          </p:txBody>
        </p:sp>
        <p:sp>
          <p:nvSpPr>
            <p:cNvPr id="80" name="Text"/>
            <p:cNvSpPr txBox="1"/>
            <p:nvPr/>
          </p:nvSpPr>
          <p:spPr>
            <a:xfrm rot="10800000">
              <a:off x="45718" y="2677361"/>
              <a:ext cx="14548377" cy="523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 </a:t>
              </a:r>
            </a:p>
          </p:txBody>
        </p:sp>
      </p:grpSp>
      <p:grpSp>
        <p:nvGrpSpPr>
          <p:cNvPr id="84" name="Rectangle 6"/>
          <p:cNvGrpSpPr/>
          <p:nvPr/>
        </p:nvGrpSpPr>
        <p:grpSpPr>
          <a:xfrm>
            <a:off x="-9412" y="4190147"/>
            <a:ext cx="14639816" cy="4039454"/>
            <a:chOff x="-2" y="0"/>
            <a:chExt cx="14639814" cy="4039453"/>
          </a:xfrm>
        </p:grpSpPr>
        <p:sp>
          <p:nvSpPr>
            <p:cNvPr id="82" name="Shape"/>
            <p:cNvSpPr/>
            <p:nvPr/>
          </p:nvSpPr>
          <p:spPr>
            <a:xfrm>
              <a:off x="-3" y="-1"/>
              <a:ext cx="14639816" cy="4039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4" y="0"/>
                  </a:moveTo>
                  <a:cubicBezTo>
                    <a:pt x="11" y="9"/>
                    <a:pt x="-1" y="55"/>
                    <a:pt x="6" y="64"/>
                  </a:cubicBezTo>
                  <a:lnTo>
                    <a:pt x="21599" y="12578"/>
                  </a:lnTo>
                  <a:cubicBezTo>
                    <a:pt x="21599" y="15585"/>
                    <a:pt x="21599" y="18593"/>
                    <a:pt x="21599" y="21600"/>
                  </a:cubicBezTo>
                  <a:lnTo>
                    <a:pt x="0" y="21600"/>
                  </a:lnTo>
                  <a:cubicBezTo>
                    <a:pt x="1" y="14400"/>
                    <a:pt x="2" y="7200"/>
                    <a:pt x="4" y="0"/>
                  </a:cubicBezTo>
                  <a:close/>
                </a:path>
              </a:pathLst>
            </a:custGeom>
            <a:solidFill>
              <a:srgbClr val="294A64">
                <a:alpha val="81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</a:p>
          </p:txBody>
        </p:sp>
        <p:sp>
          <p:nvSpPr>
            <p:cNvPr id="83" name="Text"/>
            <p:cNvSpPr txBox="1"/>
            <p:nvPr/>
          </p:nvSpPr>
          <p:spPr>
            <a:xfrm>
              <a:off x="45719" y="1758105"/>
              <a:ext cx="14548374" cy="523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85" name="Straight Connector 18"/>
          <p:cNvSpPr/>
          <p:nvPr/>
        </p:nvSpPr>
        <p:spPr>
          <a:xfrm>
            <a:off x="745431" y="2360740"/>
            <a:ext cx="2136403" cy="3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88" name="Rectangle 6"/>
          <p:cNvGrpSpPr/>
          <p:nvPr/>
        </p:nvGrpSpPr>
        <p:grpSpPr>
          <a:xfrm>
            <a:off x="-126919" y="-38959"/>
            <a:ext cx="14841940" cy="5877961"/>
            <a:chOff x="0" y="0"/>
            <a:chExt cx="14841939" cy="5877960"/>
          </a:xfrm>
        </p:grpSpPr>
        <p:sp>
          <p:nvSpPr>
            <p:cNvPr id="86" name="Shape"/>
            <p:cNvSpPr/>
            <p:nvPr/>
          </p:nvSpPr>
          <p:spPr>
            <a:xfrm rot="10800000">
              <a:off x="0" y="-1"/>
              <a:ext cx="14841940" cy="587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24"/>
                  </a:moveTo>
                  <a:lnTo>
                    <a:pt x="21583" y="0"/>
                  </a:lnTo>
                  <a:lnTo>
                    <a:pt x="21600" y="21600"/>
                  </a:lnTo>
                  <a:lnTo>
                    <a:pt x="17" y="21600"/>
                  </a:lnTo>
                  <a:cubicBezTo>
                    <a:pt x="11" y="19208"/>
                    <a:pt x="6" y="16816"/>
                    <a:pt x="0" y="144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</a:p>
          </p:txBody>
        </p:sp>
        <p:sp>
          <p:nvSpPr>
            <p:cNvPr id="87" name="Text"/>
            <p:cNvSpPr txBox="1"/>
            <p:nvPr/>
          </p:nvSpPr>
          <p:spPr>
            <a:xfrm rot="10800000">
              <a:off x="45720" y="2677361"/>
              <a:ext cx="14750502" cy="523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 </a:t>
              </a:r>
            </a:p>
          </p:txBody>
        </p:sp>
      </p:grpSp>
      <p:grpSp>
        <p:nvGrpSpPr>
          <p:cNvPr id="91" name="Rectangle 6"/>
          <p:cNvGrpSpPr/>
          <p:nvPr/>
        </p:nvGrpSpPr>
        <p:grpSpPr>
          <a:xfrm>
            <a:off x="-126916" y="4190147"/>
            <a:ext cx="14841942" cy="4039454"/>
            <a:chOff x="-1" y="0"/>
            <a:chExt cx="14841940" cy="4039453"/>
          </a:xfrm>
        </p:grpSpPr>
        <p:sp>
          <p:nvSpPr>
            <p:cNvPr id="89" name="Shape"/>
            <p:cNvSpPr/>
            <p:nvPr/>
          </p:nvSpPr>
          <p:spPr>
            <a:xfrm>
              <a:off x="-2" y="-1"/>
              <a:ext cx="14841942" cy="4039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4" y="0"/>
                  </a:moveTo>
                  <a:cubicBezTo>
                    <a:pt x="11" y="9"/>
                    <a:pt x="-1" y="55"/>
                    <a:pt x="6" y="64"/>
                  </a:cubicBezTo>
                  <a:lnTo>
                    <a:pt x="21599" y="12578"/>
                  </a:lnTo>
                  <a:cubicBezTo>
                    <a:pt x="21599" y="15585"/>
                    <a:pt x="21599" y="18593"/>
                    <a:pt x="21599" y="21600"/>
                  </a:cubicBezTo>
                  <a:lnTo>
                    <a:pt x="0" y="21600"/>
                  </a:lnTo>
                  <a:cubicBezTo>
                    <a:pt x="1" y="14400"/>
                    <a:pt x="2" y="7200"/>
                    <a:pt x="4" y="0"/>
                  </a:cubicBezTo>
                  <a:close/>
                </a:path>
              </a:pathLst>
            </a:custGeom>
            <a:solidFill>
              <a:srgbClr val="0C4F85">
                <a:alpha val="81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</a:p>
          </p:txBody>
        </p:sp>
        <p:sp>
          <p:nvSpPr>
            <p:cNvPr id="90" name="Text"/>
            <p:cNvSpPr txBox="1"/>
            <p:nvPr/>
          </p:nvSpPr>
          <p:spPr>
            <a:xfrm>
              <a:off x="45720" y="1758105"/>
              <a:ext cx="14750500" cy="523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92" name="Straight Connector 16"/>
          <p:cNvSpPr/>
          <p:nvPr/>
        </p:nvSpPr>
        <p:spPr>
          <a:xfrm>
            <a:off x="745431" y="2360740"/>
            <a:ext cx="2136403" cy="3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 hasCustomPrompt="1"/>
          </p:nvPr>
        </p:nvSpPr>
        <p:spPr>
          <a:xfrm>
            <a:off x="714409" y="1481742"/>
            <a:ext cx="12314909" cy="615963"/>
          </a:xfrm>
          <a:prstGeom prst="rect">
            <a:avLst/>
          </a:prstGeom>
        </p:spPr>
        <p:txBody>
          <a:bodyPr lIns="0" tIns="0" rIns="0" bIns="0"/>
          <a:lstStyle>
            <a:lvl1pPr marL="0" indent="0" defTabSz="1135187">
              <a:lnSpc>
                <a:spcPct val="120000"/>
              </a:lnSpc>
              <a:spcBef>
                <a:spcPts val="1000"/>
              </a:spcBef>
              <a:buClrTx/>
              <a:buSzTx/>
              <a:buNone/>
              <a:defRPr sz="4300">
                <a:solidFill>
                  <a:srgbClr val="004084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0" indent="0" defTabSz="1135187">
              <a:lnSpc>
                <a:spcPct val="120000"/>
              </a:lnSpc>
              <a:spcBef>
                <a:spcPts val="1000"/>
              </a:spcBef>
              <a:buClrTx/>
              <a:buSzTx/>
              <a:buNone/>
              <a:defRPr sz="4300">
                <a:solidFill>
                  <a:srgbClr val="004084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defTabSz="1135187">
              <a:lnSpc>
                <a:spcPct val="120000"/>
              </a:lnSpc>
              <a:spcBef>
                <a:spcPts val="1000"/>
              </a:spcBef>
              <a:buClrTx/>
              <a:defRPr sz="4300">
                <a:solidFill>
                  <a:srgbClr val="004084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defTabSz="1135187">
              <a:lnSpc>
                <a:spcPct val="120000"/>
              </a:lnSpc>
              <a:spcBef>
                <a:spcPts val="1000"/>
              </a:spcBef>
              <a:buClrTx/>
              <a:defRPr sz="4300">
                <a:solidFill>
                  <a:srgbClr val="004084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defTabSz="1135187">
              <a:lnSpc>
                <a:spcPct val="120000"/>
              </a:lnSpc>
              <a:spcBef>
                <a:spcPts val="1000"/>
              </a:spcBef>
              <a:buClrTx/>
              <a:defRPr sz="4300">
                <a:solidFill>
                  <a:srgbClr val="004084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</a:lstStyle>
          <a:p>
            <a:pPr/>
            <a:r>
              <a:t>Click to edit Master sub title style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4" name="Text Placeholder 24"/>
          <p:cNvSpPr/>
          <p:nvPr>
            <p:ph type="body" sz="quarter" idx="21" hasCustomPrompt="1"/>
          </p:nvPr>
        </p:nvSpPr>
        <p:spPr>
          <a:xfrm>
            <a:off x="714410" y="3462170"/>
            <a:ext cx="8245041" cy="495884"/>
          </a:xfrm>
          <a:prstGeom prst="rect">
            <a:avLst/>
          </a:prstGeom>
        </p:spPr>
        <p:txBody>
          <a:bodyPr lIns="0" tIns="0" rIns="0" bIns="0"/>
          <a:lstStyle>
            <a:lvl1pPr marL="0" indent="0" defTabSz="1135187">
              <a:lnSpc>
                <a:spcPct val="120000"/>
              </a:lnSpc>
              <a:spcBef>
                <a:spcPts val="400"/>
              </a:spcBef>
              <a:buClrTx/>
              <a:buSzTx/>
              <a:buNone/>
              <a:defRPr sz="17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Click to add date and location</a:t>
            </a:r>
          </a:p>
        </p:txBody>
      </p:sp>
      <p:sp>
        <p:nvSpPr>
          <p:cNvPr id="95" name="Text Placeholder 28"/>
          <p:cNvSpPr/>
          <p:nvPr>
            <p:ph type="body" sz="quarter" idx="22" hasCustomPrompt="1"/>
          </p:nvPr>
        </p:nvSpPr>
        <p:spPr>
          <a:xfrm>
            <a:off x="714409" y="2625717"/>
            <a:ext cx="10442841" cy="495884"/>
          </a:xfrm>
          <a:prstGeom prst="rect">
            <a:avLst/>
          </a:prstGeom>
        </p:spPr>
        <p:txBody>
          <a:bodyPr lIns="0" tIns="0" rIns="0" bIns="0"/>
          <a:lstStyle>
            <a:lvl1pPr marL="0" indent="0" defTabSz="1135187">
              <a:lnSpc>
                <a:spcPct val="120000"/>
              </a:lnSpc>
              <a:buClrTx/>
              <a:buSzTx/>
              <a:buNone/>
              <a:defRPr sz="21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Click to add sub title</a:t>
            </a:r>
          </a:p>
        </p:txBody>
      </p:sp>
      <p:pic>
        <p:nvPicPr>
          <p:cNvPr id="96" name="Picture 25" descr="Picture 2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1744" y="6570298"/>
            <a:ext cx="3331824" cy="1188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27" descr="Picture 2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50498" y="7067166"/>
            <a:ext cx="2965495" cy="645425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Rectangle 29"/>
          <p:cNvSpPr/>
          <p:nvPr/>
        </p:nvSpPr>
        <p:spPr>
          <a:xfrm>
            <a:off x="-158987" y="7880400"/>
            <a:ext cx="14874007" cy="3492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pic>
        <p:nvPicPr>
          <p:cNvPr id="99" name="Picture 2" descr="Picture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548621">
            <a:off x="-248047" y="5306993"/>
            <a:ext cx="15186573" cy="934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" name="Group 10"/>
          <p:cNvGrpSpPr/>
          <p:nvPr/>
        </p:nvGrpSpPr>
        <p:grpSpPr>
          <a:xfrm>
            <a:off x="4836031" y="7902009"/>
            <a:ext cx="2831478" cy="311920"/>
            <a:chOff x="0" y="0"/>
            <a:chExt cx="2831476" cy="311919"/>
          </a:xfrm>
        </p:grpSpPr>
        <p:pic>
          <p:nvPicPr>
            <p:cNvPr id="100" name="Picture 23" descr="Picture 2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362180" y="-1"/>
              <a:ext cx="1469297" cy="311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1" name="TextBox 30"/>
            <p:cNvSpPr txBox="1"/>
            <p:nvPr/>
          </p:nvSpPr>
          <p:spPr>
            <a:xfrm>
              <a:off x="-1" y="22855"/>
              <a:ext cx="1127112" cy="243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2091" tIns="52091" rIns="52091" bIns="52091" numCol="1" anchor="t">
              <a:spAutoFit/>
            </a:bodyPr>
            <a:lstStyle>
              <a:lvl1pPr defTabSz="1134189">
                <a:defRPr i="1" sz="900">
                  <a:solidFill>
                    <a:srgbClr val="002060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1pPr>
            </a:lstStyle>
            <a:p>
              <a:pPr/>
              <a:r>
                <a:t>In collaboration with</a:t>
              </a:r>
            </a:p>
          </p:txBody>
        </p:sp>
      </p:grpSp>
      <p:grpSp>
        <p:nvGrpSpPr>
          <p:cNvPr id="107" name="Group 9"/>
          <p:cNvGrpSpPr/>
          <p:nvPr/>
        </p:nvGrpSpPr>
        <p:grpSpPr>
          <a:xfrm>
            <a:off x="523247" y="7883031"/>
            <a:ext cx="3997385" cy="322975"/>
            <a:chOff x="0" y="0"/>
            <a:chExt cx="3997382" cy="322973"/>
          </a:xfrm>
        </p:grpSpPr>
        <p:grpSp>
          <p:nvGrpSpPr>
            <p:cNvPr id="105" name="Group 8"/>
            <p:cNvGrpSpPr/>
            <p:nvPr/>
          </p:nvGrpSpPr>
          <p:grpSpPr>
            <a:xfrm>
              <a:off x="0" y="3994"/>
              <a:ext cx="2666235" cy="318980"/>
              <a:chOff x="0" y="0"/>
              <a:chExt cx="2666234" cy="318979"/>
            </a:xfrm>
          </p:grpSpPr>
          <p:sp>
            <p:nvSpPr>
              <p:cNvPr id="103" name="TextBox 22"/>
              <p:cNvSpPr txBox="1"/>
              <p:nvPr/>
            </p:nvSpPr>
            <p:spPr>
              <a:xfrm>
                <a:off x="-1" y="17455"/>
                <a:ext cx="1076213" cy="2438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2091" tIns="52091" rIns="52091" bIns="52091" numCol="1" anchor="t">
                <a:spAutoFit/>
              </a:bodyPr>
              <a:lstStyle>
                <a:lvl1pPr defTabSz="1134189">
                  <a:defRPr i="1" sz="900">
                    <a:solidFill>
                      <a:srgbClr val="002060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1pPr>
              </a:lstStyle>
              <a:p>
                <a:pPr/>
                <a:r>
                  <a:t>With the support of</a:t>
                </a:r>
              </a:p>
            </p:txBody>
          </p:sp>
          <p:pic>
            <p:nvPicPr>
              <p:cNvPr id="104" name="Picture 3" descr="Picture 3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1241471" y="0"/>
                <a:ext cx="1424764" cy="31898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06" name="Picture 5" descr="Picture 5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0" t="36297" r="0" b="36732"/>
            <a:stretch>
              <a:fillRect/>
            </a:stretch>
          </p:blipFill>
          <p:spPr>
            <a:xfrm>
              <a:off x="2915876" y="0"/>
              <a:ext cx="1081508" cy="2916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Title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8310"/>
            <a:ext cx="14630400" cy="78367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traight Connector 9"/>
          <p:cNvSpPr/>
          <p:nvPr/>
        </p:nvSpPr>
        <p:spPr>
          <a:xfrm>
            <a:off x="805453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7" name="Straight Connector 8"/>
          <p:cNvSpPr/>
          <p:nvPr/>
        </p:nvSpPr>
        <p:spPr>
          <a:xfrm>
            <a:off x="755204" y="1136634"/>
            <a:ext cx="1657282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8" name="TextBox 10"/>
          <p:cNvSpPr txBox="1"/>
          <p:nvPr/>
        </p:nvSpPr>
        <p:spPr>
          <a:xfrm>
            <a:off x="760299" y="7641567"/>
            <a:ext cx="1279687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>
                <a:solidFill>
                  <a:srgbClr val="A0BED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© UNDRR – United Nations Office for Disaster Risk Reduction</a:t>
            </a:r>
          </a:p>
        </p:txBody>
      </p:sp>
      <p:pic>
        <p:nvPicPr>
          <p:cNvPr id="119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9903" y="187261"/>
            <a:ext cx="1508925" cy="603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77" y="1481742"/>
            <a:ext cx="14643180" cy="67478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" name="Rectangle 6"/>
          <p:cNvGrpSpPr/>
          <p:nvPr/>
        </p:nvGrpSpPr>
        <p:grpSpPr>
          <a:xfrm>
            <a:off x="-9417" y="-38959"/>
            <a:ext cx="14639815" cy="5877961"/>
            <a:chOff x="0" y="0"/>
            <a:chExt cx="14639814" cy="5877960"/>
          </a:xfrm>
        </p:grpSpPr>
        <p:sp>
          <p:nvSpPr>
            <p:cNvPr id="121" name="Shape"/>
            <p:cNvSpPr/>
            <p:nvPr/>
          </p:nvSpPr>
          <p:spPr>
            <a:xfrm rot="10800000">
              <a:off x="-1" y="-1"/>
              <a:ext cx="14639815" cy="587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24"/>
                  </a:moveTo>
                  <a:lnTo>
                    <a:pt x="21583" y="0"/>
                  </a:lnTo>
                  <a:lnTo>
                    <a:pt x="21600" y="21600"/>
                  </a:lnTo>
                  <a:lnTo>
                    <a:pt x="17" y="21600"/>
                  </a:lnTo>
                  <a:cubicBezTo>
                    <a:pt x="11" y="19208"/>
                    <a:pt x="6" y="16816"/>
                    <a:pt x="0" y="144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</a:p>
          </p:txBody>
        </p:sp>
        <p:sp>
          <p:nvSpPr>
            <p:cNvPr id="122" name="Text"/>
            <p:cNvSpPr txBox="1"/>
            <p:nvPr/>
          </p:nvSpPr>
          <p:spPr>
            <a:xfrm rot="10800000">
              <a:off x="45718" y="2677361"/>
              <a:ext cx="14548377" cy="523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 </a:t>
              </a:r>
            </a:p>
          </p:txBody>
        </p:sp>
      </p:grpSp>
      <p:grpSp>
        <p:nvGrpSpPr>
          <p:cNvPr id="126" name="Rectangle 6"/>
          <p:cNvGrpSpPr/>
          <p:nvPr/>
        </p:nvGrpSpPr>
        <p:grpSpPr>
          <a:xfrm>
            <a:off x="-9412" y="4190147"/>
            <a:ext cx="14639816" cy="4039454"/>
            <a:chOff x="-2" y="0"/>
            <a:chExt cx="14639814" cy="4039453"/>
          </a:xfrm>
        </p:grpSpPr>
        <p:sp>
          <p:nvSpPr>
            <p:cNvPr id="124" name="Shape"/>
            <p:cNvSpPr/>
            <p:nvPr/>
          </p:nvSpPr>
          <p:spPr>
            <a:xfrm>
              <a:off x="-3" y="-1"/>
              <a:ext cx="14639816" cy="4039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4" y="0"/>
                  </a:moveTo>
                  <a:cubicBezTo>
                    <a:pt x="11" y="9"/>
                    <a:pt x="-1" y="55"/>
                    <a:pt x="6" y="64"/>
                  </a:cubicBezTo>
                  <a:lnTo>
                    <a:pt x="21599" y="12578"/>
                  </a:lnTo>
                  <a:cubicBezTo>
                    <a:pt x="21599" y="15585"/>
                    <a:pt x="21599" y="18593"/>
                    <a:pt x="21599" y="21600"/>
                  </a:cubicBezTo>
                  <a:lnTo>
                    <a:pt x="0" y="21600"/>
                  </a:lnTo>
                  <a:cubicBezTo>
                    <a:pt x="1" y="14400"/>
                    <a:pt x="2" y="7200"/>
                    <a:pt x="4" y="0"/>
                  </a:cubicBezTo>
                  <a:close/>
                </a:path>
              </a:pathLst>
            </a:custGeom>
            <a:solidFill>
              <a:srgbClr val="294A64">
                <a:alpha val="81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</a:p>
          </p:txBody>
        </p:sp>
        <p:sp>
          <p:nvSpPr>
            <p:cNvPr id="125" name="Text"/>
            <p:cNvSpPr txBox="1"/>
            <p:nvPr/>
          </p:nvSpPr>
          <p:spPr>
            <a:xfrm>
              <a:off x="45719" y="1758105"/>
              <a:ext cx="14548374" cy="523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 </a:t>
              </a:r>
            </a:p>
          </p:txBody>
        </p:sp>
      </p:grpSp>
      <p:pic>
        <p:nvPicPr>
          <p:cNvPr id="127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683514">
            <a:off x="-248047" y="5306993"/>
            <a:ext cx="15186573" cy="93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0058" y="1481742"/>
            <a:ext cx="14910595" cy="67478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Rectangle 6"/>
          <p:cNvGrpSpPr/>
          <p:nvPr/>
        </p:nvGrpSpPr>
        <p:grpSpPr>
          <a:xfrm>
            <a:off x="-110063" y="-49776"/>
            <a:ext cx="14910594" cy="5877961"/>
            <a:chOff x="0" y="0"/>
            <a:chExt cx="14910592" cy="5877960"/>
          </a:xfrm>
        </p:grpSpPr>
        <p:sp>
          <p:nvSpPr>
            <p:cNvPr id="129" name="Shape"/>
            <p:cNvSpPr/>
            <p:nvPr/>
          </p:nvSpPr>
          <p:spPr>
            <a:xfrm rot="10800000">
              <a:off x="-1" y="-1"/>
              <a:ext cx="14910594" cy="587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24"/>
                  </a:moveTo>
                  <a:lnTo>
                    <a:pt x="21583" y="0"/>
                  </a:lnTo>
                  <a:lnTo>
                    <a:pt x="21600" y="21600"/>
                  </a:lnTo>
                  <a:lnTo>
                    <a:pt x="17" y="21600"/>
                  </a:lnTo>
                  <a:cubicBezTo>
                    <a:pt x="11" y="19208"/>
                    <a:pt x="6" y="16816"/>
                    <a:pt x="0" y="144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</a:p>
          </p:txBody>
        </p:sp>
        <p:sp>
          <p:nvSpPr>
            <p:cNvPr id="130" name="Text"/>
            <p:cNvSpPr txBox="1"/>
            <p:nvPr/>
          </p:nvSpPr>
          <p:spPr>
            <a:xfrm rot="10800000">
              <a:off x="45720" y="2677361"/>
              <a:ext cx="14819152" cy="523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 </a:t>
              </a:r>
            </a:p>
          </p:txBody>
        </p:sp>
      </p:grpSp>
      <p:grpSp>
        <p:nvGrpSpPr>
          <p:cNvPr id="134" name="Rectangle 6"/>
          <p:cNvGrpSpPr/>
          <p:nvPr/>
        </p:nvGrpSpPr>
        <p:grpSpPr>
          <a:xfrm>
            <a:off x="-110060" y="4190147"/>
            <a:ext cx="14910601" cy="4039454"/>
            <a:chOff x="-2" y="0"/>
            <a:chExt cx="14910599" cy="4039453"/>
          </a:xfrm>
        </p:grpSpPr>
        <p:sp>
          <p:nvSpPr>
            <p:cNvPr id="132" name="Shape"/>
            <p:cNvSpPr/>
            <p:nvPr/>
          </p:nvSpPr>
          <p:spPr>
            <a:xfrm>
              <a:off x="-3" y="-1"/>
              <a:ext cx="14910601" cy="4039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4" y="0"/>
                  </a:moveTo>
                  <a:cubicBezTo>
                    <a:pt x="11" y="9"/>
                    <a:pt x="-1" y="55"/>
                    <a:pt x="6" y="64"/>
                  </a:cubicBezTo>
                  <a:lnTo>
                    <a:pt x="21599" y="12578"/>
                  </a:lnTo>
                  <a:cubicBezTo>
                    <a:pt x="21599" y="15585"/>
                    <a:pt x="21599" y="18593"/>
                    <a:pt x="21599" y="21600"/>
                  </a:cubicBezTo>
                  <a:lnTo>
                    <a:pt x="0" y="21600"/>
                  </a:lnTo>
                  <a:cubicBezTo>
                    <a:pt x="1" y="14400"/>
                    <a:pt x="2" y="7200"/>
                    <a:pt x="4" y="0"/>
                  </a:cubicBezTo>
                  <a:close/>
                </a:path>
              </a:pathLst>
            </a:custGeom>
            <a:solidFill>
              <a:srgbClr val="0C4F85">
                <a:alpha val="81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</a:p>
          </p:txBody>
        </p:sp>
        <p:sp>
          <p:nvSpPr>
            <p:cNvPr id="133" name="Text"/>
            <p:cNvSpPr txBox="1"/>
            <p:nvPr/>
          </p:nvSpPr>
          <p:spPr>
            <a:xfrm>
              <a:off x="45718" y="1758105"/>
              <a:ext cx="14819158" cy="523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 </a:t>
              </a:r>
            </a:p>
          </p:txBody>
        </p:sp>
      </p:grpSp>
      <p:pic>
        <p:nvPicPr>
          <p:cNvPr id="135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8621">
            <a:off x="-248047" y="5306993"/>
            <a:ext cx="15186573" cy="93469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Body Level One…"/>
          <p:cNvSpPr txBox="1"/>
          <p:nvPr>
            <p:ph type="body" sz="quarter" idx="1" hasCustomPrompt="1"/>
          </p:nvPr>
        </p:nvSpPr>
        <p:spPr>
          <a:xfrm>
            <a:off x="714409" y="1481742"/>
            <a:ext cx="12314909" cy="615963"/>
          </a:xfrm>
          <a:prstGeom prst="rect">
            <a:avLst/>
          </a:prstGeom>
        </p:spPr>
        <p:txBody>
          <a:bodyPr lIns="0" tIns="0" rIns="0" bIns="0"/>
          <a:lstStyle>
            <a:lvl1pPr marL="0" indent="0" defTabSz="1135187">
              <a:lnSpc>
                <a:spcPct val="120000"/>
              </a:lnSpc>
              <a:spcBef>
                <a:spcPts val="1000"/>
              </a:spcBef>
              <a:buClrTx/>
              <a:buSzTx/>
              <a:buNone/>
              <a:defRPr sz="4300">
                <a:solidFill>
                  <a:srgbClr val="004084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0" indent="0" defTabSz="1135187">
              <a:lnSpc>
                <a:spcPct val="120000"/>
              </a:lnSpc>
              <a:spcBef>
                <a:spcPts val="1000"/>
              </a:spcBef>
              <a:buClrTx/>
              <a:buSzTx/>
              <a:buNone/>
              <a:defRPr sz="4300">
                <a:solidFill>
                  <a:srgbClr val="004084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defTabSz="1135187">
              <a:lnSpc>
                <a:spcPct val="120000"/>
              </a:lnSpc>
              <a:spcBef>
                <a:spcPts val="1000"/>
              </a:spcBef>
              <a:buClrTx/>
              <a:defRPr sz="4300">
                <a:solidFill>
                  <a:srgbClr val="004084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defTabSz="1135187">
              <a:lnSpc>
                <a:spcPct val="120000"/>
              </a:lnSpc>
              <a:spcBef>
                <a:spcPts val="1000"/>
              </a:spcBef>
              <a:buClrTx/>
              <a:defRPr sz="4300">
                <a:solidFill>
                  <a:srgbClr val="004084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defTabSz="1135187">
              <a:lnSpc>
                <a:spcPct val="120000"/>
              </a:lnSpc>
              <a:spcBef>
                <a:spcPts val="1000"/>
              </a:spcBef>
              <a:buClrTx/>
              <a:defRPr sz="4300">
                <a:solidFill>
                  <a:srgbClr val="004084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</a:lstStyle>
          <a:p>
            <a:pPr/>
            <a:r>
              <a:t>Click to edit Master sub title style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traight Connector 18"/>
          <p:cNvSpPr/>
          <p:nvPr/>
        </p:nvSpPr>
        <p:spPr>
          <a:xfrm>
            <a:off x="745431" y="2360740"/>
            <a:ext cx="2136403" cy="3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8" name="Text Placeholder 24"/>
          <p:cNvSpPr/>
          <p:nvPr>
            <p:ph type="body" sz="quarter" idx="21" hasCustomPrompt="1"/>
          </p:nvPr>
        </p:nvSpPr>
        <p:spPr>
          <a:xfrm>
            <a:off x="714410" y="3462170"/>
            <a:ext cx="8245041" cy="495884"/>
          </a:xfrm>
          <a:prstGeom prst="rect">
            <a:avLst/>
          </a:prstGeom>
        </p:spPr>
        <p:txBody>
          <a:bodyPr lIns="0" tIns="0" rIns="0" bIns="0"/>
          <a:lstStyle>
            <a:lvl1pPr marL="0" indent="0" defTabSz="1135187">
              <a:lnSpc>
                <a:spcPct val="120000"/>
              </a:lnSpc>
              <a:spcBef>
                <a:spcPts val="400"/>
              </a:spcBef>
              <a:buClrTx/>
              <a:buSzTx/>
              <a:buNone/>
              <a:defRPr sz="17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Click to add date and location</a:t>
            </a:r>
          </a:p>
        </p:txBody>
      </p:sp>
      <p:sp>
        <p:nvSpPr>
          <p:cNvPr id="139" name="Text Placeholder 28"/>
          <p:cNvSpPr/>
          <p:nvPr>
            <p:ph type="body" sz="quarter" idx="22" hasCustomPrompt="1"/>
          </p:nvPr>
        </p:nvSpPr>
        <p:spPr>
          <a:xfrm>
            <a:off x="714409" y="2625717"/>
            <a:ext cx="10442841" cy="495884"/>
          </a:xfrm>
          <a:prstGeom prst="rect">
            <a:avLst/>
          </a:prstGeom>
        </p:spPr>
        <p:txBody>
          <a:bodyPr lIns="0" tIns="0" rIns="0" bIns="0"/>
          <a:lstStyle>
            <a:lvl1pPr marL="0" indent="0" defTabSz="1135187">
              <a:lnSpc>
                <a:spcPct val="120000"/>
              </a:lnSpc>
              <a:buClrTx/>
              <a:buSzTx/>
              <a:buNone/>
              <a:defRPr sz="2100">
                <a:solidFill>
                  <a:srgbClr val="00408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Click to add sub title</a:t>
            </a:r>
          </a:p>
        </p:txBody>
      </p:sp>
      <p:sp>
        <p:nvSpPr>
          <p:cNvPr id="140" name="Straight Connector 15"/>
          <p:cNvSpPr/>
          <p:nvPr/>
        </p:nvSpPr>
        <p:spPr>
          <a:xfrm>
            <a:off x="745431" y="2360740"/>
            <a:ext cx="2136403" cy="3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41" name="Picture 32" descr="Picture 3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1744" y="6570298"/>
            <a:ext cx="3331824" cy="1188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33" descr="Picture 3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950498" y="7067166"/>
            <a:ext cx="2965495" cy="645425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Rectangle 29"/>
          <p:cNvSpPr/>
          <p:nvPr/>
        </p:nvSpPr>
        <p:spPr>
          <a:xfrm>
            <a:off x="-158987" y="7880400"/>
            <a:ext cx="14874007" cy="3492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grpSp>
        <p:nvGrpSpPr>
          <p:cNvPr id="146" name="Group 30"/>
          <p:cNvGrpSpPr/>
          <p:nvPr/>
        </p:nvGrpSpPr>
        <p:grpSpPr>
          <a:xfrm>
            <a:off x="4836031" y="7902009"/>
            <a:ext cx="2831478" cy="311920"/>
            <a:chOff x="0" y="0"/>
            <a:chExt cx="2831476" cy="311919"/>
          </a:xfrm>
        </p:grpSpPr>
        <p:pic>
          <p:nvPicPr>
            <p:cNvPr id="144" name="Picture 31" descr="Picture 3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362180" y="-1"/>
              <a:ext cx="1469297" cy="311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" name="TextBox 35"/>
            <p:cNvSpPr txBox="1"/>
            <p:nvPr/>
          </p:nvSpPr>
          <p:spPr>
            <a:xfrm>
              <a:off x="-1" y="22855"/>
              <a:ext cx="1127112" cy="243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2091" tIns="52091" rIns="52091" bIns="52091" numCol="1" anchor="t">
              <a:spAutoFit/>
            </a:bodyPr>
            <a:lstStyle>
              <a:lvl1pPr defTabSz="1134189">
                <a:defRPr i="1" sz="900">
                  <a:solidFill>
                    <a:srgbClr val="002060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1pPr>
            </a:lstStyle>
            <a:p>
              <a:pPr/>
              <a:r>
                <a:t>In collaboration with</a:t>
              </a:r>
            </a:p>
          </p:txBody>
        </p:sp>
      </p:grpSp>
      <p:grpSp>
        <p:nvGrpSpPr>
          <p:cNvPr id="151" name="Group 25"/>
          <p:cNvGrpSpPr/>
          <p:nvPr/>
        </p:nvGrpSpPr>
        <p:grpSpPr>
          <a:xfrm>
            <a:off x="523247" y="7883031"/>
            <a:ext cx="3997385" cy="322975"/>
            <a:chOff x="0" y="0"/>
            <a:chExt cx="3997382" cy="322973"/>
          </a:xfrm>
        </p:grpSpPr>
        <p:grpSp>
          <p:nvGrpSpPr>
            <p:cNvPr id="149" name="Group 26"/>
            <p:cNvGrpSpPr/>
            <p:nvPr/>
          </p:nvGrpSpPr>
          <p:grpSpPr>
            <a:xfrm>
              <a:off x="0" y="3994"/>
              <a:ext cx="2666235" cy="318980"/>
              <a:chOff x="0" y="0"/>
              <a:chExt cx="2666234" cy="318979"/>
            </a:xfrm>
          </p:grpSpPr>
          <p:sp>
            <p:nvSpPr>
              <p:cNvPr id="147" name="TextBox 34"/>
              <p:cNvSpPr txBox="1"/>
              <p:nvPr/>
            </p:nvSpPr>
            <p:spPr>
              <a:xfrm>
                <a:off x="-1" y="17455"/>
                <a:ext cx="1076213" cy="2438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2091" tIns="52091" rIns="52091" bIns="52091" numCol="1" anchor="t">
                <a:spAutoFit/>
              </a:bodyPr>
              <a:lstStyle>
                <a:lvl1pPr defTabSz="1134189">
                  <a:defRPr i="1" sz="900">
                    <a:solidFill>
                      <a:srgbClr val="002060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1pPr>
              </a:lstStyle>
              <a:p>
                <a:pPr/>
                <a:r>
                  <a:t>With the support of</a:t>
                </a:r>
              </a:p>
            </p:txBody>
          </p:sp>
          <p:pic>
            <p:nvPicPr>
              <p:cNvPr id="148" name="Picture 40" descr="Picture 40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1241471" y="0"/>
                <a:ext cx="1424764" cy="31898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50" name="Picture 27" descr="Picture 27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0" t="36297" r="0" b="36732"/>
            <a:stretch>
              <a:fillRect/>
            </a:stretch>
          </p:blipFill>
          <p:spPr>
            <a:xfrm>
              <a:off x="2915876" y="0"/>
              <a:ext cx="1081508" cy="2916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10211466" y="7495493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5614" y="430142"/>
            <a:ext cx="12217401" cy="71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036864" y="2245859"/>
            <a:ext cx="13223666" cy="5395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33546" y="8032226"/>
            <a:ext cx="168089" cy="14783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</p:sldLayoutIdLst>
  <p:transition xmlns:p14="http://schemas.microsoft.com/office/powerpoint/2010/main" spd="med" advClick="1"/>
  <p:txStyles>
    <p:titleStyle>
      <a:lvl1pPr marL="0" marR="0" indent="0" algn="l" defTabSz="130651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130651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130651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130651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130651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130651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130651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130651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130651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44475" marR="0" indent="-244475" algn="l" defTabSz="1306512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71AD7"/>
        </a:buClr>
        <a:buSzPct val="100000"/>
        <a:buFontTx/>
        <a:buChar char="▪"/>
        <a:tabLst/>
        <a:defRPr b="0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819150" marR="0" indent="-328612" algn="l" defTabSz="1306512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71AD7"/>
        </a:buClr>
        <a:buSzPct val="100000"/>
        <a:buFontTx/>
        <a:buChar char="–"/>
        <a:tabLst/>
        <a:defRPr b="0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1306512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71AD7"/>
        </a:buClr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1306512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71AD7"/>
        </a:buClr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1306512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71AD7"/>
        </a:buClr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90800" marR="0" indent="-304800" algn="l" defTabSz="1306512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71AD7"/>
        </a:buClr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48000" marR="0" indent="-304800" algn="l" defTabSz="1306512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71AD7"/>
        </a:buClr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05200" marR="0" indent="-304800" algn="l" defTabSz="1306512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71AD7"/>
        </a:buClr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962400" marR="0" indent="-304800" algn="l" defTabSz="1306512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71AD7"/>
        </a:buClr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hyperlink" Target="https://unbox.ecs.baylor.edu/" TargetMode="Externa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hyperlink" Target="https://www.unisdr.org/campaign/resilientcities/toolkit/article/public-health-system-resilience-scorecard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hyperlink" Target="mailto:benjamin_ryan@baylor.edu" TargetMode="External"/><Relationship Id="rId5" Type="http://schemas.openxmlformats.org/officeDocument/2006/relationships/hyperlink" Target="mailto:bryan_brooks@baylor.edu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hyperlink" Target="https://www.unisdr.org/campaign/resilientcities/home/toolkitblkitem/?id=4" TargetMode="External"/><Relationship Id="rId3" Type="http://schemas.openxmlformats.org/officeDocument/2006/relationships/hyperlink" Target="https://www.preventionweb.net/publications/view/69845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TextBox 3"/>
          <p:cNvSpPr txBox="1"/>
          <p:nvPr/>
        </p:nvSpPr>
        <p:spPr>
          <a:xfrm>
            <a:off x="315349" y="2967165"/>
            <a:ext cx="13999701" cy="260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1097280">
              <a:spcBef>
                <a:spcPts val="600"/>
              </a:spcBef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Examining Disaster Planning Interfaces of the COVID-19 Emergency Meals-to-You</a:t>
            </a:r>
          </a:p>
          <a:p>
            <a:pPr algn="ctr" defTabSz="1097280">
              <a:spcBef>
                <a:spcPts val="600"/>
              </a:spcBef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endParaRPr b="1" sz="4400"/>
          </a:p>
          <a:p>
            <a:pPr algn="ctr" defTabSz="1097280">
              <a:spcBef>
                <a:spcPts val="600"/>
              </a:spcBef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rPr b="1" sz="3200"/>
              <a:t>Environmental Science Seminar</a:t>
            </a:r>
            <a:r>
              <a:rPr sz="3200"/>
              <a:t>, March 16, 2022</a:t>
            </a:r>
          </a:p>
        </p:txBody>
      </p:sp>
      <p:pic>
        <p:nvPicPr>
          <p:cNvPr id="72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262" y="7001164"/>
            <a:ext cx="4484126" cy="790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72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22774" y="6821933"/>
            <a:ext cx="1487366" cy="1148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lide Number Placeholder 3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87" name="Title 1"/>
          <p:cNvSpPr txBox="1"/>
          <p:nvPr>
            <p:ph type="title"/>
          </p:nvPr>
        </p:nvSpPr>
        <p:spPr>
          <a:xfrm>
            <a:off x="455612" y="430142"/>
            <a:ext cx="12510111" cy="715963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/>
            <a:r>
              <a:t>Public Health Addendum to the City Disaster Resilience Scorecard</a:t>
            </a:r>
          </a:p>
        </p:txBody>
      </p:sp>
      <p:sp>
        <p:nvSpPr>
          <p:cNvPr id="788" name="Content Placeholder 2"/>
          <p:cNvSpPr txBox="1"/>
          <p:nvPr/>
        </p:nvSpPr>
        <p:spPr>
          <a:xfrm>
            <a:off x="611472" y="1403649"/>
            <a:ext cx="7127925" cy="5302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2153" tIns="52153" rIns="52153" bIns="52153">
            <a:spAutoFit/>
          </a:bodyPr>
          <a:lstStyle/>
          <a:p>
            <a:pPr marL="296862" indent="-296862" defTabSz="1306512">
              <a:spcBef>
                <a:spcPts val="600"/>
              </a:spcBef>
              <a:buClr>
                <a:srgbClr val="A43398"/>
              </a:buClr>
              <a:buSzPct val="100000"/>
              <a:buChar char="▪"/>
              <a:defRPr sz="2000">
                <a:solidFill>
                  <a:srgbClr val="0D0D0D"/>
                </a:solidFill>
              </a:defRPr>
            </a:pPr>
            <a:r>
              <a:t>There are two tools available to help complete the PHA: </a:t>
            </a:r>
            <a:endParaRPr sz="2800"/>
          </a:p>
          <a:p>
            <a:pPr lvl="1" marL="794479" indent="-296862" defTabSz="1306512">
              <a:spcBef>
                <a:spcPts val="600"/>
              </a:spcBef>
              <a:buClr>
                <a:srgbClr val="A43398"/>
              </a:buClr>
              <a:buSzPct val="100000"/>
              <a:buFont typeface="Arial"/>
              <a:buChar char="–"/>
              <a:defRPr sz="2000">
                <a:solidFill>
                  <a:srgbClr val="0D0D0D"/>
                </a:solidFill>
              </a:defRPr>
            </a:pPr>
            <a:r>
              <a:t>an Excel spreadsheet created by UN DRR, accessed from the same web page as the PHA</a:t>
            </a:r>
            <a:endParaRPr sz="2200"/>
          </a:p>
          <a:p>
            <a:pPr lvl="1" marL="794479" indent="-296862" defTabSz="1306512">
              <a:spcBef>
                <a:spcPts val="600"/>
              </a:spcBef>
              <a:buClr>
                <a:srgbClr val="A43398"/>
              </a:buClr>
              <a:buSzPct val="100000"/>
              <a:buFont typeface="Arial"/>
              <a:buChar char="–"/>
              <a:defRPr sz="2000">
                <a:solidFill>
                  <a:srgbClr val="0D0D0D"/>
                </a:solidFill>
              </a:defRPr>
            </a:pPr>
            <a:r>
              <a:t>An on-line tool created by Baylor University at: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https://unbox.ecs.baylor.edu/</a:t>
            </a:r>
            <a:r>
              <a:t> **.</a:t>
            </a:r>
            <a:endParaRPr sz="2200"/>
          </a:p>
          <a:p>
            <a:pPr marL="296862" indent="-296862" defTabSz="1306512">
              <a:spcBef>
                <a:spcPts val="600"/>
              </a:spcBef>
              <a:buClr>
                <a:srgbClr val="A43398"/>
              </a:buClr>
              <a:buSzPct val="100000"/>
              <a:buChar char="▪"/>
              <a:defRPr sz="2000">
                <a:solidFill>
                  <a:srgbClr val="0D0D0D"/>
                </a:solidFill>
              </a:defRPr>
            </a:pPr>
            <a:r>
              <a:t>The tools could be used before the workshop, with results distributed as part of the data package referenced in Step 3, earlier.</a:t>
            </a:r>
            <a:endParaRPr sz="2800"/>
          </a:p>
          <a:p>
            <a:pPr lvl="1" marL="635000" indent="-285750" defTabSz="1306512">
              <a:spcBef>
                <a:spcPts val="600"/>
              </a:spcBef>
              <a:buClr>
                <a:srgbClr val="A43398"/>
              </a:buClr>
              <a:buSzPct val="100000"/>
              <a:buFont typeface="Arial"/>
              <a:buChar char="–"/>
              <a:defRPr sz="2000">
                <a:solidFill>
                  <a:srgbClr val="0D0D0D"/>
                </a:solidFill>
              </a:defRPr>
            </a:pPr>
            <a:r>
              <a:t>Or, if you have enough laptops, results could be captured “live”, during the workshop itself.</a:t>
            </a:r>
            <a:endParaRPr sz="2200"/>
          </a:p>
          <a:p>
            <a:pPr lvl="1" marL="635000" indent="-285750" defTabSz="1306512">
              <a:spcBef>
                <a:spcPts val="600"/>
              </a:spcBef>
              <a:buClr>
                <a:srgbClr val="A43398"/>
              </a:buClr>
              <a:buSzPct val="100000"/>
              <a:buFont typeface="Arial"/>
              <a:buChar char="–"/>
              <a:defRPr sz="2000">
                <a:solidFill>
                  <a:srgbClr val="0D0D0D"/>
                </a:solidFill>
              </a:defRPr>
            </a:pPr>
            <a:r>
              <a:t>Either way, the results would then be projected  for the entire workshop and discussed.</a:t>
            </a:r>
            <a:endParaRPr sz="2200"/>
          </a:p>
          <a:p>
            <a:pPr lvl="1" marL="635000" indent="-285750" defTabSz="1306512">
              <a:spcBef>
                <a:spcPts val="600"/>
              </a:spcBef>
              <a:buClr>
                <a:srgbClr val="A43398"/>
              </a:buClr>
              <a:buSzPct val="100000"/>
              <a:buFont typeface="Arial"/>
              <a:buChar char="–"/>
              <a:defRPr sz="2000">
                <a:solidFill>
                  <a:srgbClr val="0D0D0D"/>
                </a:solidFill>
              </a:defRPr>
            </a:pPr>
            <a:r>
              <a:t>Differences in scoring levels would be discussed, and ideally resolved in the workshop.</a:t>
            </a:r>
            <a:endParaRPr sz="2200"/>
          </a:p>
          <a:p>
            <a:pPr marL="296862" indent="-296862" defTabSz="1306512">
              <a:spcBef>
                <a:spcPts val="600"/>
              </a:spcBef>
              <a:buClr>
                <a:srgbClr val="A43398"/>
              </a:buClr>
              <a:buSzPct val="100000"/>
              <a:buChar char="▪"/>
              <a:defRPr sz="2000">
                <a:solidFill>
                  <a:srgbClr val="0D0D0D"/>
                </a:solidFill>
              </a:defRPr>
            </a:pPr>
            <a:r>
              <a:t>If you are using either tool in “live” mode, be sure that the meeting rooms have reliable internet access.</a:t>
            </a:r>
          </a:p>
        </p:txBody>
      </p:sp>
      <p:pic>
        <p:nvPicPr>
          <p:cNvPr id="78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08121" y="968662"/>
            <a:ext cx="4950932" cy="368231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90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47915" y="4114800"/>
            <a:ext cx="4950932" cy="370748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91" name="TextBox 10"/>
          <p:cNvSpPr txBox="1"/>
          <p:nvPr/>
        </p:nvSpPr>
        <p:spPr>
          <a:xfrm>
            <a:off x="722116" y="7692703"/>
            <a:ext cx="8102991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5" invalidUrl="" action="" tgtFrame="" tooltip="" history="1" highlightClick="0" endSnd="0"/>
              </a:rPr>
              <a:t>https://www.unisdr.org/campaign/resilientcities/toolkit/article/public-health-system-resilience-scorecard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369" y="7666710"/>
            <a:ext cx="2369813" cy="417590"/>
          </a:xfrm>
          <a:prstGeom prst="rect">
            <a:avLst/>
          </a:prstGeom>
          <a:ln w="12700">
            <a:miter lim="400000"/>
          </a:ln>
        </p:spPr>
      </p:pic>
      <p:sp>
        <p:nvSpPr>
          <p:cNvPr id="794" name="Title Placeholder 1"/>
          <p:cNvSpPr txBox="1"/>
          <p:nvPr/>
        </p:nvSpPr>
        <p:spPr>
          <a:xfrm>
            <a:off x="2936153" y="1527794"/>
            <a:ext cx="11540712" cy="5602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20842" indent="-320842" defTabSz="1306512">
              <a:spcBef>
                <a:spcPts val="1800"/>
              </a:spcBef>
              <a:buSzPct val="100000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Based on the public health system scorecard</a:t>
            </a:r>
            <a:endParaRPr sz="2400"/>
          </a:p>
          <a:p>
            <a:pPr marL="320842" indent="-320842" defTabSz="1306512">
              <a:spcBef>
                <a:spcPts val="1800"/>
              </a:spcBef>
              <a:buSzPct val="100000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Proven methodology for assessing resilience and developing translatable plans. </a:t>
            </a:r>
            <a:endParaRPr sz="2400"/>
          </a:p>
          <a:p>
            <a:pPr marL="320842" indent="-320842" defTabSz="1306512">
              <a:spcBef>
                <a:spcPts val="1800"/>
              </a:spcBef>
              <a:buSzPct val="100000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Resilience has many definitions: </a:t>
            </a:r>
          </a:p>
          <a:p>
            <a:pPr lvl="3" marL="1463842" indent="-320842" defTabSz="1306512">
              <a:spcBef>
                <a:spcPts val="1800"/>
              </a:spcBef>
              <a:buSzPct val="100000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Merriam-Webster’s: “An ability to recover from or adjust easily to misfortune or change”.</a:t>
            </a:r>
            <a:endParaRPr sz="2400"/>
          </a:p>
          <a:p>
            <a:pPr marL="320842" indent="-320842" defTabSz="1306512">
              <a:spcBef>
                <a:spcPts val="1800"/>
              </a:spcBef>
              <a:buSzPct val="100000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When thinking about resilience, there are many perspectives that need to be considered. </a:t>
            </a:r>
          </a:p>
          <a:p>
            <a:pPr marL="320842" indent="-320842" defTabSz="1306512">
              <a:spcBef>
                <a:spcPts val="1800"/>
              </a:spcBef>
              <a:buSzPct val="100000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The scorecard endeavors to balance these perspectives.</a:t>
            </a:r>
          </a:p>
        </p:txBody>
      </p:sp>
      <p:sp>
        <p:nvSpPr>
          <p:cNvPr id="795" name="Title 1"/>
          <p:cNvSpPr txBox="1"/>
          <p:nvPr>
            <p:ph type="title"/>
          </p:nvPr>
        </p:nvSpPr>
        <p:spPr>
          <a:xfrm>
            <a:off x="2668157" y="145366"/>
            <a:ext cx="11704320" cy="777316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Food System Resilience Scorecard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lide Number Placeholder 3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00" name="Title 1"/>
          <p:cNvSpPr txBox="1"/>
          <p:nvPr>
            <p:ph type="title"/>
          </p:nvPr>
        </p:nvSpPr>
        <p:spPr>
          <a:xfrm>
            <a:off x="455613" y="148787"/>
            <a:ext cx="12217403" cy="715965"/>
          </a:xfrm>
          <a:prstGeom prst="rect">
            <a:avLst/>
          </a:prstGeom>
        </p:spPr>
        <p:txBody>
          <a:bodyPr/>
          <a:lstStyle/>
          <a:p>
            <a:pPr/>
            <a:r>
              <a:t>Process for workshop participants </a:t>
            </a:r>
          </a:p>
        </p:txBody>
      </p:sp>
      <p:sp>
        <p:nvSpPr>
          <p:cNvPr id="801" name="Content Placeholder 2"/>
          <p:cNvSpPr txBox="1"/>
          <p:nvPr>
            <p:ph type="body" sz="quarter" idx="1"/>
          </p:nvPr>
        </p:nvSpPr>
        <p:spPr>
          <a:xfrm>
            <a:off x="511953" y="669324"/>
            <a:ext cx="13223666" cy="1785122"/>
          </a:xfrm>
          <a:prstGeom prst="rect">
            <a:avLst/>
          </a:prstGeom>
        </p:spPr>
        <p:txBody>
          <a:bodyPr/>
          <a:lstStyle/>
          <a:p>
            <a:pPr marL="220578" indent="-220578" defTabSz="1228122">
              <a:buClrTx/>
              <a:buChar char="•"/>
            </a:pPr>
            <a:r>
              <a:t>Download/access an App for the scorecard</a:t>
            </a:r>
          </a:p>
          <a:p>
            <a:pPr marL="220578" indent="-220578" defTabSz="1228122">
              <a:buClrTx/>
              <a:buChar char="•"/>
            </a:pPr>
            <a:r>
              <a:t>Review all 21 scorecard questions and discuss</a:t>
            </a:r>
          </a:p>
          <a:p>
            <a:pPr marL="220578" indent="-220578" defTabSz="1228122">
              <a:buClrTx/>
              <a:buChar char="•"/>
            </a:pPr>
            <a:r>
              <a:t>Scored the questions 0-5 based on your knowledge and interpretation</a:t>
            </a:r>
          </a:p>
          <a:p>
            <a:pPr marL="220578" indent="-220578" defTabSz="1228122">
              <a:spcBef>
                <a:spcPts val="400"/>
              </a:spcBef>
              <a:buClrTx/>
              <a:buChar char="•"/>
            </a:pPr>
            <a:r>
              <a:t>Once completed we discussed and prioritized the lowest 3-5 indicators/measurements</a:t>
            </a:r>
          </a:p>
        </p:txBody>
      </p:sp>
      <p:pic>
        <p:nvPicPr>
          <p:cNvPr id="80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34" y="2474046"/>
            <a:ext cx="12217403" cy="5605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lide Number Placeholder 3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807" name="Picture 2"/>
          <p:cNvGrpSpPr/>
          <p:nvPr/>
        </p:nvGrpSpPr>
        <p:grpSpPr>
          <a:xfrm>
            <a:off x="5696649" y="1296941"/>
            <a:ext cx="5938305" cy="4947141"/>
            <a:chOff x="0" y="0"/>
            <a:chExt cx="5938304" cy="4947139"/>
          </a:xfrm>
        </p:grpSpPr>
        <p:sp>
          <p:nvSpPr>
            <p:cNvPr id="805" name="Rectangle"/>
            <p:cNvSpPr/>
            <p:nvPr/>
          </p:nvSpPr>
          <p:spPr>
            <a:xfrm>
              <a:off x="0" y="0"/>
              <a:ext cx="5938305" cy="49471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pic>
          <p:nvPicPr>
            <p:cNvPr id="806" name="image44.tif" descr="image44.ti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938305" cy="49471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08" name="Title 1"/>
          <p:cNvSpPr txBox="1"/>
          <p:nvPr>
            <p:ph type="title"/>
          </p:nvPr>
        </p:nvSpPr>
        <p:spPr>
          <a:xfrm>
            <a:off x="634015" y="286096"/>
            <a:ext cx="13166494" cy="963368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Example of Scoring/Priority system – Sample Pandemic Scorecard with Description of Difficulty and Impact Scoring</a:t>
            </a:r>
          </a:p>
        </p:txBody>
      </p:sp>
      <p:sp>
        <p:nvSpPr>
          <p:cNvPr id="809" name="Content Placeholder 2"/>
          <p:cNvSpPr txBox="1"/>
          <p:nvPr>
            <p:ph type="body" sz="quarter" idx="1"/>
          </p:nvPr>
        </p:nvSpPr>
        <p:spPr>
          <a:xfrm>
            <a:off x="1272979" y="1466689"/>
            <a:ext cx="4242101" cy="4329414"/>
          </a:xfrm>
          <a:prstGeom prst="rect">
            <a:avLst/>
          </a:prstGeom>
        </p:spPr>
        <p:txBody>
          <a:bodyPr/>
          <a:lstStyle/>
          <a:p>
            <a:pPr marL="265620" indent="-265620" defTabSz="1228122">
              <a:spcBef>
                <a:spcPts val="1100"/>
              </a:spcBef>
              <a:buSzTx/>
              <a:buNone/>
              <a:defRPr sz="2000">
                <a:solidFill>
                  <a:srgbClr val="0D0D0D"/>
                </a:solidFill>
              </a:defRPr>
            </a:pPr>
            <a:r>
              <a:t>4.</a:t>
            </a:r>
            <a:r>
              <a:rPr sz="2200"/>
              <a:t> Highly complex, multi-year project with multiple stakeholders and technology challenges.  Risky.</a:t>
            </a:r>
            <a:endParaRPr sz="2200"/>
          </a:p>
          <a:p>
            <a:pPr marL="265620" indent="-265620" defTabSz="1228122">
              <a:spcBef>
                <a:spcPts val="1100"/>
              </a:spcBef>
              <a:buSzTx/>
              <a:buNone/>
              <a:defRPr sz="2200">
                <a:solidFill>
                  <a:srgbClr val="0D0D0D"/>
                </a:solidFill>
              </a:defRPr>
            </a:pPr>
            <a:r>
              <a:t>3. Complex project with more than one stakeholder.  May have some risk.</a:t>
            </a:r>
          </a:p>
          <a:p>
            <a:pPr marL="265620" indent="-265620" defTabSz="1228122">
              <a:spcBef>
                <a:spcPts val="1100"/>
              </a:spcBef>
              <a:buSzTx/>
              <a:buNone/>
              <a:defRPr sz="2200">
                <a:solidFill>
                  <a:srgbClr val="0D0D0D"/>
                </a:solidFill>
              </a:defRPr>
            </a:pPr>
            <a:r>
              <a:t>2. Less complex project – will require careful management but appears entirely feasible.</a:t>
            </a:r>
          </a:p>
          <a:p>
            <a:pPr marL="265620" indent="-265620" defTabSz="1228122">
              <a:spcBef>
                <a:spcPts val="1100"/>
              </a:spcBef>
              <a:buSzTx/>
              <a:buNone/>
              <a:defRPr sz="2200">
                <a:solidFill>
                  <a:srgbClr val="0D0D0D"/>
                </a:solidFill>
              </a:defRPr>
            </a:pPr>
            <a:r>
              <a:t>1. Relatively trivial to execute.</a:t>
            </a:r>
          </a:p>
        </p:txBody>
      </p:sp>
      <p:grpSp>
        <p:nvGrpSpPr>
          <p:cNvPr id="812" name="Oval 3"/>
          <p:cNvGrpSpPr/>
          <p:nvPr/>
        </p:nvGrpSpPr>
        <p:grpSpPr>
          <a:xfrm>
            <a:off x="6274672" y="5139106"/>
            <a:ext cx="409906" cy="578094"/>
            <a:chOff x="0" y="0"/>
            <a:chExt cx="409904" cy="578093"/>
          </a:xfrm>
        </p:grpSpPr>
        <p:sp>
          <p:nvSpPr>
            <p:cNvPr id="810" name="Oval"/>
            <p:cNvSpPr/>
            <p:nvPr/>
          </p:nvSpPr>
          <p:spPr>
            <a:xfrm>
              <a:off x="0" y="109716"/>
              <a:ext cx="409905" cy="358667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11" name="1"/>
            <p:cNvSpPr txBox="1"/>
            <p:nvPr/>
          </p:nvSpPr>
          <p:spPr>
            <a:xfrm>
              <a:off x="119619" y="0"/>
              <a:ext cx="170665" cy="578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>
                  <a:solidFill>
                    <a:srgbClr val="0D0D0D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815" name="Oval 9"/>
          <p:cNvGrpSpPr/>
          <p:nvPr/>
        </p:nvGrpSpPr>
        <p:grpSpPr>
          <a:xfrm>
            <a:off x="6621512" y="5454416"/>
            <a:ext cx="409906" cy="578094"/>
            <a:chOff x="0" y="0"/>
            <a:chExt cx="409904" cy="578093"/>
          </a:xfrm>
        </p:grpSpPr>
        <p:sp>
          <p:nvSpPr>
            <p:cNvPr id="813" name="Oval"/>
            <p:cNvSpPr/>
            <p:nvPr/>
          </p:nvSpPr>
          <p:spPr>
            <a:xfrm>
              <a:off x="0" y="109716"/>
              <a:ext cx="409905" cy="358667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14" name="1"/>
            <p:cNvSpPr txBox="1"/>
            <p:nvPr/>
          </p:nvSpPr>
          <p:spPr>
            <a:xfrm>
              <a:off x="119619" y="0"/>
              <a:ext cx="170665" cy="578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>
                  <a:solidFill>
                    <a:srgbClr val="0D0D0D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818" name="Oval 10"/>
          <p:cNvGrpSpPr/>
          <p:nvPr/>
        </p:nvGrpSpPr>
        <p:grpSpPr>
          <a:xfrm>
            <a:off x="8043260" y="5454417"/>
            <a:ext cx="409905" cy="578091"/>
            <a:chOff x="0" y="0"/>
            <a:chExt cx="409904" cy="578089"/>
          </a:xfrm>
        </p:grpSpPr>
        <p:sp>
          <p:nvSpPr>
            <p:cNvPr id="816" name="Oval"/>
            <p:cNvSpPr/>
            <p:nvPr/>
          </p:nvSpPr>
          <p:spPr>
            <a:xfrm>
              <a:off x="-1" y="109715"/>
              <a:ext cx="409906" cy="358666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17" name="2"/>
            <p:cNvSpPr txBox="1"/>
            <p:nvPr/>
          </p:nvSpPr>
          <p:spPr>
            <a:xfrm>
              <a:off x="119619" y="0"/>
              <a:ext cx="170663" cy="5780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>
                  <a:solidFill>
                    <a:srgbClr val="0D0D0D"/>
                  </a:solidFill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821" name="Oval 11"/>
          <p:cNvGrpSpPr/>
          <p:nvPr/>
        </p:nvGrpSpPr>
        <p:grpSpPr>
          <a:xfrm>
            <a:off x="9538578" y="5454416"/>
            <a:ext cx="409905" cy="578094"/>
            <a:chOff x="0" y="0"/>
            <a:chExt cx="409904" cy="578093"/>
          </a:xfrm>
        </p:grpSpPr>
        <p:sp>
          <p:nvSpPr>
            <p:cNvPr id="819" name="Oval"/>
            <p:cNvSpPr/>
            <p:nvPr/>
          </p:nvSpPr>
          <p:spPr>
            <a:xfrm>
              <a:off x="0" y="109716"/>
              <a:ext cx="409905" cy="358667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20" name="3"/>
            <p:cNvSpPr txBox="1"/>
            <p:nvPr/>
          </p:nvSpPr>
          <p:spPr>
            <a:xfrm>
              <a:off x="119619" y="0"/>
              <a:ext cx="170665" cy="578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>
                  <a:solidFill>
                    <a:srgbClr val="0D0D0D"/>
                  </a:solidFill>
                </a:defRPr>
              </a:lvl1pPr>
            </a:lstStyle>
            <a:p>
              <a:pPr/>
              <a:r>
                <a:t>3</a:t>
              </a:r>
            </a:p>
          </p:txBody>
        </p:sp>
      </p:grpSp>
      <p:grpSp>
        <p:nvGrpSpPr>
          <p:cNvPr id="824" name="Oval 14"/>
          <p:cNvGrpSpPr/>
          <p:nvPr/>
        </p:nvGrpSpPr>
        <p:grpSpPr>
          <a:xfrm>
            <a:off x="10981345" y="5454416"/>
            <a:ext cx="409905" cy="578094"/>
            <a:chOff x="0" y="0"/>
            <a:chExt cx="409904" cy="578093"/>
          </a:xfrm>
        </p:grpSpPr>
        <p:sp>
          <p:nvSpPr>
            <p:cNvPr id="822" name="Oval"/>
            <p:cNvSpPr/>
            <p:nvPr/>
          </p:nvSpPr>
          <p:spPr>
            <a:xfrm>
              <a:off x="0" y="109716"/>
              <a:ext cx="409905" cy="358667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23" name="4"/>
            <p:cNvSpPr txBox="1"/>
            <p:nvPr/>
          </p:nvSpPr>
          <p:spPr>
            <a:xfrm>
              <a:off x="119619" y="0"/>
              <a:ext cx="170665" cy="578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>
                  <a:solidFill>
                    <a:srgbClr val="0D0D0D"/>
                  </a:solidFill>
                </a:defRPr>
              </a:lvl1pPr>
            </a:lstStyle>
            <a:p>
              <a:pPr/>
              <a:r>
                <a:t>4</a:t>
              </a:r>
            </a:p>
          </p:txBody>
        </p:sp>
      </p:grpSp>
      <p:grpSp>
        <p:nvGrpSpPr>
          <p:cNvPr id="827" name="Oval 16"/>
          <p:cNvGrpSpPr/>
          <p:nvPr/>
        </p:nvGrpSpPr>
        <p:grpSpPr>
          <a:xfrm>
            <a:off x="6274672" y="3897116"/>
            <a:ext cx="409906" cy="578094"/>
            <a:chOff x="0" y="0"/>
            <a:chExt cx="409904" cy="578093"/>
          </a:xfrm>
        </p:grpSpPr>
        <p:sp>
          <p:nvSpPr>
            <p:cNvPr id="825" name="Oval"/>
            <p:cNvSpPr/>
            <p:nvPr/>
          </p:nvSpPr>
          <p:spPr>
            <a:xfrm>
              <a:off x="0" y="109716"/>
              <a:ext cx="409905" cy="358667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26" name="2"/>
            <p:cNvSpPr txBox="1"/>
            <p:nvPr/>
          </p:nvSpPr>
          <p:spPr>
            <a:xfrm>
              <a:off x="119619" y="0"/>
              <a:ext cx="170665" cy="578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>
                  <a:solidFill>
                    <a:srgbClr val="0D0D0D"/>
                  </a:solidFill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830" name="Oval 18"/>
          <p:cNvGrpSpPr/>
          <p:nvPr/>
        </p:nvGrpSpPr>
        <p:grpSpPr>
          <a:xfrm>
            <a:off x="6274672" y="2601255"/>
            <a:ext cx="486301" cy="685835"/>
            <a:chOff x="0" y="0"/>
            <a:chExt cx="486299" cy="685834"/>
          </a:xfrm>
        </p:grpSpPr>
        <p:sp>
          <p:nvSpPr>
            <p:cNvPr id="828" name="Oval"/>
            <p:cNvSpPr/>
            <p:nvPr/>
          </p:nvSpPr>
          <p:spPr>
            <a:xfrm>
              <a:off x="0" y="130164"/>
              <a:ext cx="486300" cy="425513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29" name="3"/>
            <p:cNvSpPr txBox="1"/>
            <p:nvPr/>
          </p:nvSpPr>
          <p:spPr>
            <a:xfrm>
              <a:off x="141913" y="0"/>
              <a:ext cx="202471" cy="6858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>
                  <a:solidFill>
                    <a:srgbClr val="0D0D0D"/>
                  </a:solidFill>
                </a:defRPr>
              </a:lvl1pPr>
            </a:lstStyle>
            <a:p>
              <a:pPr/>
              <a:r>
                <a:t>3</a:t>
              </a:r>
            </a:p>
          </p:txBody>
        </p:sp>
      </p:grpSp>
      <p:grpSp>
        <p:nvGrpSpPr>
          <p:cNvPr id="833" name="Oval 19"/>
          <p:cNvGrpSpPr/>
          <p:nvPr/>
        </p:nvGrpSpPr>
        <p:grpSpPr>
          <a:xfrm>
            <a:off x="6274672" y="1413136"/>
            <a:ext cx="409906" cy="578094"/>
            <a:chOff x="0" y="0"/>
            <a:chExt cx="409904" cy="578093"/>
          </a:xfrm>
        </p:grpSpPr>
        <p:sp>
          <p:nvSpPr>
            <p:cNvPr id="831" name="Oval"/>
            <p:cNvSpPr/>
            <p:nvPr/>
          </p:nvSpPr>
          <p:spPr>
            <a:xfrm>
              <a:off x="0" y="109716"/>
              <a:ext cx="409905" cy="358667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0D0D0D"/>
                  </a:solidFill>
                </a:defRPr>
              </a:pPr>
            </a:p>
          </p:txBody>
        </p:sp>
        <p:sp>
          <p:nvSpPr>
            <p:cNvPr id="832" name="4"/>
            <p:cNvSpPr txBox="1"/>
            <p:nvPr/>
          </p:nvSpPr>
          <p:spPr>
            <a:xfrm>
              <a:off x="119619" y="0"/>
              <a:ext cx="170665" cy="578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>
                  <a:solidFill>
                    <a:srgbClr val="0D0D0D"/>
                  </a:solidFill>
                </a:defRPr>
              </a:lvl1pPr>
            </a:lstStyle>
            <a:p>
              <a:pPr/>
              <a:r>
                <a:t>4</a:t>
              </a:r>
            </a:p>
          </p:txBody>
        </p:sp>
      </p:grpSp>
      <p:grpSp>
        <p:nvGrpSpPr>
          <p:cNvPr id="836" name="Rectangle: Rounded Corners 6"/>
          <p:cNvGrpSpPr/>
          <p:nvPr/>
        </p:nvGrpSpPr>
        <p:grpSpPr>
          <a:xfrm>
            <a:off x="9538578" y="5040471"/>
            <a:ext cx="1792508" cy="523223"/>
            <a:chOff x="0" y="0"/>
            <a:chExt cx="1792507" cy="523222"/>
          </a:xfrm>
        </p:grpSpPr>
        <p:sp>
          <p:nvSpPr>
            <p:cNvPr id="834" name="Rounded Rectangle"/>
            <p:cNvSpPr/>
            <p:nvPr/>
          </p:nvSpPr>
          <p:spPr>
            <a:xfrm>
              <a:off x="0" y="-1"/>
              <a:ext cx="1792508" cy="52322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35" name="Project – Planning for disaster scenarios"/>
            <p:cNvSpPr txBox="1"/>
            <p:nvPr/>
          </p:nvSpPr>
          <p:spPr>
            <a:xfrm>
              <a:off x="74435" y="40582"/>
              <a:ext cx="1643636" cy="4420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200">
                  <a:solidFill>
                    <a:srgbClr val="0D0D0D"/>
                  </a:solidFill>
                </a:defRPr>
              </a:lvl1pPr>
            </a:lstStyle>
            <a:p>
              <a:pPr/>
              <a:r>
                <a:t>Project – Planning for disaster scenarios</a:t>
              </a:r>
            </a:p>
          </p:txBody>
        </p:sp>
      </p:grpSp>
      <p:grpSp>
        <p:nvGrpSpPr>
          <p:cNvPr id="839" name="Rectangle: Rounded Corners 32"/>
          <p:cNvGrpSpPr/>
          <p:nvPr/>
        </p:nvGrpSpPr>
        <p:grpSpPr>
          <a:xfrm>
            <a:off x="9538578" y="3369785"/>
            <a:ext cx="1858530" cy="523223"/>
            <a:chOff x="0" y="0"/>
            <a:chExt cx="1858528" cy="523222"/>
          </a:xfrm>
        </p:grpSpPr>
        <p:sp>
          <p:nvSpPr>
            <p:cNvPr id="837" name="Rounded Rectangle"/>
            <p:cNvSpPr/>
            <p:nvPr/>
          </p:nvSpPr>
          <p:spPr>
            <a:xfrm>
              <a:off x="0" y="-1"/>
              <a:ext cx="1858530" cy="52322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38" name="Project – Strengthening psychosocial support"/>
            <p:cNvSpPr txBox="1"/>
            <p:nvPr/>
          </p:nvSpPr>
          <p:spPr>
            <a:xfrm>
              <a:off x="74434" y="40582"/>
              <a:ext cx="1709660" cy="4420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200">
                  <a:solidFill>
                    <a:srgbClr val="0D0D0D"/>
                  </a:solidFill>
                </a:defRPr>
              </a:lvl1pPr>
            </a:lstStyle>
            <a:p>
              <a:pPr/>
              <a:r>
                <a:t>Project – Strengthening psychosocial support </a:t>
              </a:r>
            </a:p>
          </p:txBody>
        </p:sp>
      </p:grpSp>
      <p:grpSp>
        <p:nvGrpSpPr>
          <p:cNvPr id="842" name="Rectangle: Rounded Corners 34"/>
          <p:cNvGrpSpPr/>
          <p:nvPr/>
        </p:nvGrpSpPr>
        <p:grpSpPr>
          <a:xfrm>
            <a:off x="6709774" y="1468007"/>
            <a:ext cx="2312320" cy="523223"/>
            <a:chOff x="0" y="0"/>
            <a:chExt cx="2312318" cy="523222"/>
          </a:xfrm>
        </p:grpSpPr>
        <p:sp>
          <p:nvSpPr>
            <p:cNvPr id="840" name="Rounded Rectangle"/>
            <p:cNvSpPr/>
            <p:nvPr/>
          </p:nvSpPr>
          <p:spPr>
            <a:xfrm>
              <a:off x="0" y="-1"/>
              <a:ext cx="2312319" cy="52322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41" name="Project – Increasing public health infrastructure resilience"/>
            <p:cNvSpPr txBox="1"/>
            <p:nvPr/>
          </p:nvSpPr>
          <p:spPr>
            <a:xfrm>
              <a:off x="74435" y="40582"/>
              <a:ext cx="2163449" cy="4420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200">
                  <a:solidFill>
                    <a:srgbClr val="0D0D0D"/>
                  </a:solidFill>
                </a:defRPr>
              </a:lvl1pPr>
            </a:lstStyle>
            <a:p>
              <a:pPr/>
              <a:r>
                <a:t>Project – Increasing public health infrastructure resilience </a:t>
              </a:r>
            </a:p>
          </p:txBody>
        </p:sp>
      </p:grpSp>
      <p:grpSp>
        <p:nvGrpSpPr>
          <p:cNvPr id="845" name="Rectangle: Rounded Corners 36"/>
          <p:cNvGrpSpPr/>
          <p:nvPr/>
        </p:nvGrpSpPr>
        <p:grpSpPr>
          <a:xfrm>
            <a:off x="9354087" y="1485110"/>
            <a:ext cx="1955112" cy="434147"/>
            <a:chOff x="0" y="0"/>
            <a:chExt cx="1955111" cy="434145"/>
          </a:xfrm>
        </p:grpSpPr>
        <p:sp>
          <p:nvSpPr>
            <p:cNvPr id="843" name="Rounded Rectangle"/>
            <p:cNvSpPr/>
            <p:nvPr/>
          </p:nvSpPr>
          <p:spPr>
            <a:xfrm>
              <a:off x="-1" y="-1"/>
              <a:ext cx="1955113" cy="43414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44" name="Project – Surge capacity"/>
            <p:cNvSpPr txBox="1"/>
            <p:nvPr/>
          </p:nvSpPr>
          <p:spPr>
            <a:xfrm>
              <a:off x="70088" y="84943"/>
              <a:ext cx="1814935" cy="264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200">
                  <a:solidFill>
                    <a:srgbClr val="0D0D0D"/>
                  </a:solidFill>
                </a:defRPr>
              </a:lvl1pPr>
            </a:lstStyle>
            <a:p>
              <a:pPr/>
              <a:r>
                <a:t>Project – Surge capacity</a:t>
              </a:r>
            </a:p>
          </p:txBody>
        </p:sp>
      </p:grpSp>
      <p:grpSp>
        <p:nvGrpSpPr>
          <p:cNvPr id="848" name="Rectangle: Rounded Corners 40"/>
          <p:cNvGrpSpPr/>
          <p:nvPr/>
        </p:nvGrpSpPr>
        <p:grpSpPr>
          <a:xfrm>
            <a:off x="7887468" y="3904618"/>
            <a:ext cx="1880059" cy="442053"/>
            <a:chOff x="0" y="-1"/>
            <a:chExt cx="1880057" cy="442052"/>
          </a:xfrm>
        </p:grpSpPr>
        <p:sp>
          <p:nvSpPr>
            <p:cNvPr id="846" name="Rounded Rectangle"/>
            <p:cNvSpPr/>
            <p:nvPr/>
          </p:nvSpPr>
          <p:spPr>
            <a:xfrm>
              <a:off x="0" y="3956"/>
              <a:ext cx="1880058" cy="43414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47" name="Project – Strengthen supply delivery"/>
            <p:cNvSpPr txBox="1"/>
            <p:nvPr/>
          </p:nvSpPr>
          <p:spPr>
            <a:xfrm>
              <a:off x="70088" y="-1"/>
              <a:ext cx="1739883" cy="4420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200">
                  <a:solidFill>
                    <a:srgbClr val="0D0D0D"/>
                  </a:solidFill>
                </a:defRPr>
              </a:lvl1pPr>
            </a:lstStyle>
            <a:p>
              <a:pPr/>
              <a:r>
                <a:t>Project – Strengthen supply delivery</a:t>
              </a:r>
            </a:p>
          </p:txBody>
        </p:sp>
      </p:grpSp>
      <p:sp>
        <p:nvSpPr>
          <p:cNvPr id="849" name="Content Placeholder 2"/>
          <p:cNvSpPr txBox="1"/>
          <p:nvPr/>
        </p:nvSpPr>
        <p:spPr>
          <a:xfrm>
            <a:off x="2887424" y="6432975"/>
            <a:ext cx="11556755" cy="170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numCol="4" spcCol="16166"/>
          <a:lstStyle/>
          <a:p>
            <a:pPr marL="282575" indent="-282575" defTabSz="1306512">
              <a:spcBef>
                <a:spcPts val="500"/>
              </a:spcBef>
              <a:buClr>
                <a:srgbClr val="000000"/>
              </a:buClr>
              <a:buSzPct val="100000"/>
              <a:buAutoNum type="arabicPeriod" startAt="1"/>
              <a:defRPr sz="220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Minor Impact</a:t>
            </a:r>
          </a:p>
          <a:p>
            <a:pPr defTabSz="1306512">
              <a:spcBef>
                <a:spcPts val="500"/>
              </a:spcBef>
              <a:defRPr sz="220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82575" indent="-282575" defTabSz="1306512">
              <a:spcBef>
                <a:spcPts val="500"/>
              </a:spcBef>
              <a:buClr>
                <a:srgbClr val="000000"/>
              </a:buClr>
              <a:buSzPct val="100000"/>
              <a:buAutoNum type="arabicPeriod" startAt="2"/>
              <a:defRPr sz="220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More significant impact but in a narrow area of resilience.</a:t>
            </a:r>
            <a:endParaRPr sz="2400"/>
          </a:p>
          <a:p>
            <a:pPr defTabSz="1306512">
              <a:spcBef>
                <a:spcPts val="500"/>
              </a:spcBef>
              <a:defRPr sz="220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461962" indent="-284163" defTabSz="1306512">
              <a:spcBef>
                <a:spcPts val="500"/>
              </a:spcBef>
              <a:buClr>
                <a:srgbClr val="000000"/>
              </a:buClr>
              <a:buSzPct val="100000"/>
              <a:buAutoNum type="arabicPeriod" startAt="3"/>
              <a:defRPr sz="220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Relatively significant impact over a wider area.</a:t>
            </a:r>
            <a:endParaRPr sz="2400"/>
          </a:p>
          <a:p>
            <a:pPr defTabSz="1306512">
              <a:spcBef>
                <a:spcPts val="500"/>
              </a:spcBef>
              <a:defRPr sz="220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82575" indent="-282575" defTabSz="1306512">
              <a:spcBef>
                <a:spcPts val="500"/>
              </a:spcBef>
              <a:buClr>
                <a:srgbClr val="000000"/>
              </a:buClr>
              <a:buSzPct val="100000"/>
              <a:buAutoNum type="arabicPeriod" startAt="4"/>
              <a:defRPr sz="220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Transformational impact upon many areas of resilience.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8" grpId="4"/>
      <p:bldP build="whole" bldLvl="1" animBg="1" rev="0" advAuto="0" spid="842" grpId="5"/>
      <p:bldP build="whole" bldLvl="1" animBg="1" rev="0" advAuto="0" spid="839" grpId="2"/>
      <p:bldP build="whole" bldLvl="1" animBg="1" rev="0" advAuto="0" spid="845" grpId="3"/>
      <p:bldP build="whole" bldLvl="1" animBg="1" rev="0" advAuto="0" spid="83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TextBox 3"/>
          <p:cNvSpPr txBox="1"/>
          <p:nvPr/>
        </p:nvSpPr>
        <p:spPr>
          <a:xfrm>
            <a:off x="315349" y="3145303"/>
            <a:ext cx="13999701" cy="856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1097280">
              <a:spcBef>
                <a:spcPts val="600"/>
              </a:spcBef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Workshops</a:t>
            </a:r>
          </a:p>
        </p:txBody>
      </p:sp>
      <p:pic>
        <p:nvPicPr>
          <p:cNvPr id="85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3138" y="7356244"/>
            <a:ext cx="4484124" cy="790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369" y="7666710"/>
            <a:ext cx="2369813" cy="417590"/>
          </a:xfrm>
          <a:prstGeom prst="rect">
            <a:avLst/>
          </a:prstGeom>
          <a:ln w="12700">
            <a:miter lim="400000"/>
          </a:ln>
        </p:spPr>
      </p:pic>
      <p:sp>
        <p:nvSpPr>
          <p:cNvPr id="855" name="Content Placeholder 2"/>
          <p:cNvSpPr txBox="1"/>
          <p:nvPr/>
        </p:nvSpPr>
        <p:spPr>
          <a:xfrm>
            <a:off x="2816978" y="1498380"/>
            <a:ext cx="11414339" cy="618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60947" indent="-360947" defTabSz="1306512">
              <a:spcBef>
                <a:spcPts val="1200"/>
              </a:spcBef>
              <a:buSzPct val="100000"/>
              <a:buChar char="•"/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t>Waco, TX, August 3, 2021 – 16 participants (11 in-person and 5 virtual)</a:t>
            </a:r>
            <a:endParaRPr sz="2400"/>
          </a:p>
          <a:p>
            <a:pPr marL="360947" indent="-360947" defTabSz="1306512">
              <a:spcBef>
                <a:spcPts val="1200"/>
              </a:spcBef>
              <a:buSzPct val="100000"/>
              <a:buChar char="•"/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t>Montgomery, AL, August 5, 2021 – 20 participants (16 in-person and 4 virtual) </a:t>
            </a:r>
            <a:endParaRPr sz="2400"/>
          </a:p>
          <a:p>
            <a:pPr marL="360947" indent="-360947" defTabSz="1306512">
              <a:spcBef>
                <a:spcPts val="1200"/>
              </a:spcBef>
              <a:buSzPct val="100000"/>
              <a:buChar char="•"/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t>Fargo, ND, August 12, 2021 – 14 participants (11 in-person and 3 virtual) </a:t>
            </a:r>
            <a:endParaRPr sz="2400"/>
          </a:p>
          <a:p>
            <a:pPr marL="360947" indent="-360947" defTabSz="1306512">
              <a:spcBef>
                <a:spcPts val="1200"/>
              </a:spcBef>
              <a:buSzPct val="100000"/>
              <a:buChar char="•"/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t>St. Louis, MO,  September 15, 2021 – 10 participants in-person </a:t>
            </a:r>
            <a:endParaRPr sz="2400"/>
          </a:p>
          <a:p>
            <a:pPr marL="360947" indent="-360947" defTabSz="1306512">
              <a:spcBef>
                <a:spcPts val="1200"/>
              </a:spcBef>
              <a:buSzPct val="100000"/>
              <a:buChar char="•"/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t>Charleston, SC, January 11, 2022 - 10 participants (8 in-person and 2 virtual)</a:t>
            </a:r>
          </a:p>
        </p:txBody>
      </p:sp>
      <p:sp>
        <p:nvSpPr>
          <p:cNvPr id="856" name="Title 1"/>
          <p:cNvSpPr txBox="1"/>
          <p:nvPr/>
        </p:nvSpPr>
        <p:spPr>
          <a:xfrm>
            <a:off x="3485763" y="423916"/>
            <a:ext cx="11577322" cy="52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306512">
              <a:lnSpc>
                <a:spcPct val="90000"/>
              </a:lnSpc>
              <a:defRPr b="1" sz="4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Workshops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itle 3"/>
          <p:cNvSpPr txBox="1"/>
          <p:nvPr>
            <p:ph type="title"/>
          </p:nvPr>
        </p:nvSpPr>
        <p:spPr>
          <a:xfrm>
            <a:off x="3606800" y="131977"/>
            <a:ext cx="6746241" cy="608094"/>
          </a:xfrm>
          <a:prstGeom prst="rect">
            <a:avLst/>
          </a:prstGeom>
        </p:spPr>
        <p:txBody>
          <a:bodyPr/>
          <a:lstStyle>
            <a:lvl1pPr algn="ctr"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Waco Results</a:t>
            </a:r>
          </a:p>
        </p:txBody>
      </p:sp>
      <p:graphicFrame>
        <p:nvGraphicFramePr>
          <p:cNvPr id="859" name="Table 5"/>
          <p:cNvGraphicFramePr/>
          <p:nvPr/>
        </p:nvGraphicFramePr>
        <p:xfrm>
          <a:off x="229954" y="907173"/>
          <a:ext cx="14138640" cy="688640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853853"/>
                <a:gridCol w="12169716"/>
                <a:gridCol w="1115070"/>
              </a:tblGrid>
              <a:tr h="310896"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Ref. Q.</a:t>
                      </a:r>
                    </a:p>
                  </a:txBody>
                  <a:tcPr marL="54864" marR="54864" marT="54864" marB="54864" anchor="t" anchorCtr="0" horzOverflow="overflow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Subject/Issue</a:t>
                      </a:r>
                    </a:p>
                  </a:txBody>
                  <a:tcPr marL="54864" marR="54864" marT="54864" marB="54864" anchor="t" anchorCtr="0" horzOverflow="overflow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Avg. Score</a:t>
                      </a:r>
                    </a:p>
                  </a:txBody>
                  <a:tcPr marL="54864" marR="54864" marT="54864" marB="54864" anchor="t" anchorCtr="0" horzOverflow="overflow">
                    <a:solidFill>
                      <a:srgbClr val="E2F0D9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defTabSz="1097293">
                        <a:lnSpc>
                          <a:spcPct val="107000"/>
                        </a:lnSpc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A1.1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The food sector is part of multisectoral disaster risk management governance</a:t>
                      </a:r>
                    </a:p>
                  </a:txBody>
                  <a:tcPr marL="54864" marR="54864" marT="54864" marB="54864" anchor="t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2.6</a:t>
                      </a:r>
                    </a:p>
                  </a:txBody>
                  <a:tcPr marL="54864" marR="54864" marT="54864" marB="54864" anchor="t" anchorCtr="0" horzOverflow="overflow"/>
                </a:tc>
              </a:tr>
              <a:tr h="310896">
                <a:tc>
                  <a:txBody>
                    <a:bodyPr/>
                    <a:lstStyle/>
                    <a:p>
                      <a:pPr defTabSz="1097293">
                        <a:lnSpc>
                          <a:spcPct val="107000"/>
                        </a:lnSpc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A1.2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The emergency meals-to-you program was part of COVID-19 disaster governance</a:t>
                      </a:r>
                    </a:p>
                  </a:txBody>
                  <a:tcPr marL="54864" marR="54864" marT="54864" marB="54864" anchor="t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2.9</a:t>
                      </a:r>
                    </a:p>
                  </a:txBody>
                  <a:tcPr marL="54864" marR="54864" marT="54864" marB="54864" anchor="t" anchorCtr="0" horzOverflow="overflow"/>
                </a:tc>
              </a:tr>
              <a:tr h="310896">
                <a:tc>
                  <a:txBody>
                    <a:bodyPr/>
                    <a:lstStyle/>
                    <a:p>
                      <a:pPr defTabSz="1097293">
                        <a:lnSpc>
                          <a:spcPct val="107000"/>
                        </a:lnSpc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A2.1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Inclusion of food availability/access emergencies as disaster scenarios for disease outbreaks, pandemics, water shortages and other events in their own right</a:t>
                      </a:r>
                    </a:p>
                  </a:txBody>
                  <a:tcPr marL="54864" marR="54864" marT="54864" marB="54864" anchor="t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2.8</a:t>
                      </a:r>
                    </a:p>
                  </a:txBody>
                  <a:tcPr marL="54864" marR="54864" marT="54864" marB="54864" anchor="t" anchorCtr="0" horzOverflow="overflow"/>
                </a:tc>
              </a:tr>
              <a:tr h="310896">
                <a:tc>
                  <a:txBody>
                    <a:bodyPr/>
                    <a:lstStyle/>
                    <a:p>
                      <a:pPr defTabSz="1097293">
                        <a:lnSpc>
                          <a:spcPct val="107000"/>
                        </a:lnSpc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A2.2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Inclusion of foreseeable food sector impacts on disaster risk scenarios such as a flood, hurricane, tornado, or earthquake.</a:t>
                      </a:r>
                    </a:p>
                  </a:txBody>
                  <a:tcPr marL="54864" marR="54864" marT="54864" marB="54864" anchor="t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2.4</a:t>
                      </a:r>
                    </a:p>
                  </a:txBody>
                  <a:tcPr marL="54864" marR="54864" marT="54864" marB="54864" anchor="t" anchorCtr="0" horzOverflow="overflow"/>
                </a:tc>
              </a:tr>
              <a:tr h="310896">
                <a:tc>
                  <a:txBody>
                    <a:bodyPr/>
                    <a:lstStyle/>
                    <a:p>
                      <a:pPr defTabSz="1097293">
                        <a:lnSpc>
                          <a:spcPct val="107000"/>
                        </a:lnSpc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A2.3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Inclusion of pre-existing chronic health issues and nutritional needs in food sector disaster planning</a:t>
                      </a:r>
                    </a:p>
                  </a:txBody>
                  <a:tcPr marL="54864" marR="54864" marT="54864" marB="54864" anchor="t" anchorCtr="0" horzOverflow="overflow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1.9</a:t>
                      </a:r>
                    </a:p>
                  </a:txBody>
                  <a:tcPr marL="54864" marR="54864" marT="54864" marB="54864" anchor="t" anchorCtr="0" horzOverflow="overflow">
                    <a:solidFill>
                      <a:srgbClr val="FBE5D6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defTabSz="1097293">
                        <a:lnSpc>
                          <a:spcPct val="107000"/>
                        </a:lnSpc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A3.1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Funding for food availability and access as part of resilience</a:t>
                      </a:r>
                    </a:p>
                  </a:txBody>
                  <a:tcPr marL="54864" marR="54864" marT="54864" marB="54864" anchor="t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2.3</a:t>
                      </a:r>
                    </a:p>
                  </a:txBody>
                  <a:tcPr marL="54864" marR="54864" marT="54864" marB="54864" anchor="t" anchorCtr="0" horzOverflow="overflow"/>
                </a:tc>
              </a:tr>
              <a:tr h="357585">
                <a:tc>
                  <a:txBody>
                    <a:bodyPr/>
                    <a:lstStyle/>
                    <a:p>
                      <a:pPr defTabSz="1097293">
                        <a:lnSpc>
                          <a:spcPct val="107000"/>
                        </a:lnSpc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A4.1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Conformance of key sector facilities with resilient land zoning and building codes</a:t>
                      </a:r>
                    </a:p>
                  </a:txBody>
                  <a:tcPr marL="54864" marR="54864" marT="54864" marB="54864" anchor="t" anchorCtr="0" horzOverflow="overflow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2.1</a:t>
                      </a:r>
                    </a:p>
                  </a:txBody>
                  <a:tcPr marL="54864" marR="54864" marT="54864" marB="54864" anchor="t" anchorCtr="0" horzOverflow="overflow">
                    <a:solidFill>
                      <a:srgbClr val="FBE5D6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defTabSz="1097293">
                        <a:lnSpc>
                          <a:spcPct val="107000"/>
                        </a:lnSpc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A5.1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Preservation and management of ecosystem services that provide food sector benefits</a:t>
                      </a:r>
                    </a:p>
                  </a:txBody>
                  <a:tcPr marL="54864" marR="54864" marT="54864" marB="54864" anchor="t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2.6</a:t>
                      </a:r>
                    </a:p>
                  </a:txBody>
                  <a:tcPr marL="54864" marR="54864" marT="54864" marB="54864" anchor="t" anchorCtr="0" horzOverflow="overflow"/>
                </a:tc>
              </a:tr>
              <a:tr h="310896">
                <a:tc>
                  <a:txBody>
                    <a:bodyPr/>
                    <a:lstStyle/>
                    <a:p>
                      <a:pPr defTabSz="1097293">
                        <a:lnSpc>
                          <a:spcPct val="107000"/>
                        </a:lnSpc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A6.1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Availability of the food sector workforce with relevant competencies and skills for disaster resilience</a:t>
                      </a:r>
                    </a:p>
                  </a:txBody>
                  <a:tcPr marL="54864" marR="54864" marT="54864" marB="54864" anchor="t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2.4</a:t>
                      </a:r>
                    </a:p>
                  </a:txBody>
                  <a:tcPr marL="54864" marR="54864" marT="54864" marB="54864" anchor="t" anchorCtr="0" horzOverflow="overflow"/>
                </a:tc>
              </a:tr>
              <a:tr h="310896">
                <a:tc>
                  <a:txBody>
                    <a:bodyPr/>
                    <a:lstStyle/>
                    <a:p>
                      <a:pPr defTabSz="1097293">
                        <a:lnSpc>
                          <a:spcPct val="107000"/>
                        </a:lnSpc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A6.2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Sharing of food sector systems data with other stakeholders</a:t>
                      </a:r>
                    </a:p>
                  </a:txBody>
                  <a:tcPr marL="54864" marR="54864" marT="54864" marB="54864" anchor="t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2.7</a:t>
                      </a:r>
                    </a:p>
                  </a:txBody>
                  <a:tcPr marL="54864" marR="54864" marT="54864" marB="54864" anchor="t" anchorCtr="0" horzOverflow="overflow"/>
                </a:tc>
              </a:tr>
              <a:tr h="310896">
                <a:tc>
                  <a:txBody>
                    <a:bodyPr/>
                    <a:lstStyle/>
                    <a:p>
                      <a:pPr defTabSz="1097293">
                        <a:lnSpc>
                          <a:spcPct val="107000"/>
                        </a:lnSpc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A7.1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Effectiveness of food sector systems in community engagement in context of disaster risk management</a:t>
                      </a:r>
                    </a:p>
                  </a:txBody>
                  <a:tcPr marL="54864" marR="54864" marT="54864" marB="54864" anchor="t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2.4</a:t>
                      </a:r>
                    </a:p>
                  </a:txBody>
                  <a:tcPr marL="54864" marR="54864" marT="54864" marB="54864" anchor="t" anchorCtr="0" horzOverflow="overflow"/>
                </a:tc>
              </a:tr>
              <a:tr h="310896">
                <a:tc>
                  <a:txBody>
                    <a:bodyPr/>
                    <a:lstStyle/>
                    <a:p>
                      <a:pPr defTabSz="1097293">
                        <a:lnSpc>
                          <a:spcPct val="107000"/>
                        </a:lnSpc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A7.1.2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Community access to the Emergency Meals-to-You program</a:t>
                      </a:r>
                    </a:p>
                  </a:txBody>
                  <a:tcPr marL="54864" marR="54864" marT="54864" marB="54864" anchor="t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2.4</a:t>
                      </a:r>
                    </a:p>
                  </a:txBody>
                  <a:tcPr marL="54864" marR="54864" marT="54864" marB="54864" anchor="t" anchorCtr="0" horzOverflow="overflow"/>
                </a:tc>
              </a:tr>
              <a:tr h="310896">
                <a:tc>
                  <a:txBody>
                    <a:bodyPr/>
                    <a:lstStyle/>
                    <a:p>
                      <a:pPr defTabSz="1097293">
                        <a:lnSpc>
                          <a:spcPct val="107000"/>
                        </a:lnSpc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A7.2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Ability of the Emergency Meals-to-You program to meet community food availability and access needs during an epidemic, pandemic or disaster</a:t>
                      </a:r>
                    </a:p>
                  </a:txBody>
                  <a:tcPr marL="54864" marR="54864" marT="54864" marB="54864" anchor="t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2.8</a:t>
                      </a:r>
                    </a:p>
                  </a:txBody>
                  <a:tcPr marL="54864" marR="54864" marT="54864" marB="54864" anchor="t" anchorCtr="0" horzOverflow="overflow"/>
                </a:tc>
              </a:tr>
              <a:tr h="310896">
                <a:tc>
                  <a:txBody>
                    <a:bodyPr/>
                    <a:lstStyle/>
                    <a:p>
                      <a:pPr defTabSz="1097293">
                        <a:lnSpc>
                          <a:spcPct val="107000"/>
                        </a:lnSpc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A8.1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Strengthening of the structural and non-structural safety and functionality of food sector infrastructure</a:t>
                      </a:r>
                    </a:p>
                  </a:txBody>
                  <a:tcPr marL="54864" marR="54864" marT="54864" marB="54864" anchor="t" anchorCtr="0" horzOverflow="overflow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2</a:t>
                      </a:r>
                    </a:p>
                  </a:txBody>
                  <a:tcPr marL="54864" marR="54864" marT="54864" marB="54864" anchor="t" anchorCtr="0" horzOverflow="overflow">
                    <a:solidFill>
                      <a:srgbClr val="FBE5D6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defTabSz="1097293">
                        <a:lnSpc>
                          <a:spcPct val="107000"/>
                        </a:lnSpc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A8.2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Surge capacity for food supply and access</a:t>
                      </a:r>
                    </a:p>
                  </a:txBody>
                  <a:tcPr marL="54864" marR="54864" marT="54864" marB="54864" anchor="t" anchorCtr="0" horzOverflow="overflow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2.1</a:t>
                      </a:r>
                    </a:p>
                  </a:txBody>
                  <a:tcPr marL="54864" marR="54864" marT="54864" marB="54864" anchor="t" anchorCtr="0" horzOverflow="overflow">
                    <a:solidFill>
                      <a:srgbClr val="FBE5D6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defTabSz="1097293">
                        <a:lnSpc>
                          <a:spcPct val="107000"/>
                        </a:lnSpc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A8.3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Continuity of food service delivery to schools</a:t>
                      </a:r>
                    </a:p>
                  </a:txBody>
                  <a:tcPr marL="54864" marR="54864" marT="54864" marB="54864" anchor="t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2.6</a:t>
                      </a:r>
                    </a:p>
                  </a:txBody>
                  <a:tcPr marL="54864" marR="54864" marT="54864" marB="54864" anchor="t" anchorCtr="0" horzOverflow="overflow"/>
                </a:tc>
              </a:tr>
              <a:tr h="310896">
                <a:tc>
                  <a:txBody>
                    <a:bodyPr/>
                    <a:lstStyle/>
                    <a:p>
                      <a:pPr defTabSz="1097293">
                        <a:lnSpc>
                          <a:spcPct val="107000"/>
                        </a:lnSpc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A9.1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Early warning systems for food-related emergencies</a:t>
                      </a:r>
                    </a:p>
                  </a:txBody>
                  <a:tcPr marL="54864" marR="54864" marT="54864" marB="54864" anchor="t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2.5</a:t>
                      </a:r>
                    </a:p>
                  </a:txBody>
                  <a:tcPr marL="54864" marR="54864" marT="54864" marB="54864" anchor="t" anchorCtr="0" horzOverflow="overflow"/>
                </a:tc>
              </a:tr>
              <a:tr h="310896">
                <a:tc>
                  <a:txBody>
                    <a:bodyPr/>
                    <a:lstStyle/>
                    <a:p>
                      <a:pPr defTabSz="1097293">
                        <a:lnSpc>
                          <a:spcPct val="107000"/>
                        </a:lnSpc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A9.2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Integration of the food sector with emergency management</a:t>
                      </a:r>
                    </a:p>
                  </a:txBody>
                  <a:tcPr marL="54864" marR="54864" marT="54864" marB="54864" anchor="t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2.3</a:t>
                      </a:r>
                    </a:p>
                  </a:txBody>
                  <a:tcPr marL="54864" marR="54864" marT="54864" marB="54864" anchor="t" anchorCtr="0" horzOverflow="overflow"/>
                </a:tc>
              </a:tr>
              <a:tr h="310896">
                <a:tc>
                  <a:txBody>
                    <a:bodyPr/>
                    <a:lstStyle/>
                    <a:p>
                      <a:pPr defTabSz="1097293">
                        <a:lnSpc>
                          <a:spcPct val="107000"/>
                        </a:lnSpc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A9.3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Ability to deliver food supplies to people in need.</a:t>
                      </a:r>
                    </a:p>
                  </a:txBody>
                  <a:tcPr marL="54864" marR="54864" marT="54864" marB="54864" anchor="t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2.5</a:t>
                      </a:r>
                    </a:p>
                  </a:txBody>
                  <a:tcPr marL="54864" marR="54864" marT="54864" marB="54864" anchor="t" anchorCtr="0" horzOverflow="overflow"/>
                </a:tc>
              </a:tr>
              <a:tr h="310896">
                <a:tc>
                  <a:txBody>
                    <a:bodyPr/>
                    <a:lstStyle/>
                    <a:p>
                      <a:pPr defTabSz="1097293">
                        <a:lnSpc>
                          <a:spcPct val="107000"/>
                        </a:lnSpc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A10.1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Mitigating long term impacts on the food sector and well-being</a:t>
                      </a:r>
                    </a:p>
                  </a:txBody>
                  <a:tcPr marL="54864" marR="54864" marT="54864" marB="54864" anchor="t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2.6</a:t>
                      </a:r>
                    </a:p>
                  </a:txBody>
                  <a:tcPr marL="54864" marR="54864" marT="54864" marB="54864" anchor="t" anchorCtr="0" horzOverflow="overflow"/>
                </a:tc>
              </a:tr>
              <a:tr h="310896">
                <a:tc>
                  <a:txBody>
                    <a:bodyPr/>
                    <a:lstStyle/>
                    <a:p>
                      <a:pPr defTabSz="1097293">
                        <a:lnSpc>
                          <a:spcPct val="107000"/>
                        </a:lnSpc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A10.2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Learning and improving</a:t>
                      </a:r>
                    </a:p>
                  </a:txBody>
                  <a:tcPr marL="54864" marR="54864" marT="54864" marB="54864" anchor="t" anchorCtr="0" horzOverflow="overflow"/>
                </a:tc>
                <a:tc>
                  <a:txBody>
                    <a:bodyPr/>
                    <a:lstStyle/>
                    <a:p>
                      <a:pPr defTabSz="1097293">
                        <a:defRPr sz="1800"/>
                      </a:pPr>
                      <a:r>
                        <a:rPr b="1" sz="1300">
                          <a:latin typeface="Bahnschrift"/>
                          <a:ea typeface="Bahnschrift"/>
                          <a:cs typeface="Bahnschrift"/>
                          <a:sym typeface="Bahnschrift"/>
                        </a:rPr>
                        <a:t>2.8</a:t>
                      </a:r>
                    </a:p>
                  </a:txBody>
                  <a:tcPr marL="54864" marR="54864" marT="54864" marB="54864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369" y="7666710"/>
            <a:ext cx="2369813" cy="417590"/>
          </a:xfrm>
          <a:prstGeom prst="rect">
            <a:avLst/>
          </a:prstGeom>
          <a:ln w="12700">
            <a:miter lim="400000"/>
          </a:ln>
        </p:spPr>
      </p:pic>
      <p:sp>
        <p:nvSpPr>
          <p:cNvPr id="864" name="Content Placeholder 2"/>
          <p:cNvSpPr txBox="1"/>
          <p:nvPr>
            <p:ph type="body" idx="1"/>
          </p:nvPr>
        </p:nvSpPr>
        <p:spPr>
          <a:xfrm>
            <a:off x="2882658" y="1569810"/>
            <a:ext cx="11529730" cy="5595659"/>
          </a:xfrm>
          <a:prstGeom prst="rect">
            <a:avLst/>
          </a:prstGeom>
        </p:spPr>
        <p:txBody>
          <a:bodyPr/>
          <a:lstStyle/>
          <a:p>
            <a:pPr marL="360947" indent="-360947" defTabSz="1175860">
              <a:spcBef>
                <a:spcPts val="700"/>
              </a:spcBef>
              <a:buClrTx/>
              <a:buChar char="•"/>
              <a:defRPr sz="3600"/>
            </a:pPr>
            <a:r>
              <a:t>Sharing of data about nutritional needs at the school level</a:t>
            </a:r>
          </a:p>
          <a:p>
            <a:pPr marL="360947" indent="-360947" defTabSz="1175860">
              <a:buClrTx/>
              <a:buChar char="•"/>
              <a:defRPr sz="3600"/>
            </a:pPr>
          </a:p>
          <a:p>
            <a:pPr marL="360947" indent="-360947" defTabSz="1175860">
              <a:spcBef>
                <a:spcPts val="700"/>
              </a:spcBef>
              <a:buClrTx/>
              <a:buChar char="•"/>
              <a:defRPr sz="3600"/>
            </a:pPr>
            <a:r>
              <a:t>Mapping farm to school to table to identify resilience needs </a:t>
            </a:r>
          </a:p>
          <a:p>
            <a:pPr marL="360947" indent="-360947" defTabSz="1175860">
              <a:buClrTx/>
              <a:buChar char="•"/>
              <a:defRPr sz="3600"/>
            </a:pPr>
          </a:p>
          <a:p>
            <a:pPr marL="360947" indent="-360947" defTabSz="1175860">
              <a:spcBef>
                <a:spcPts val="700"/>
              </a:spcBef>
              <a:buClrTx/>
              <a:buChar char="•"/>
              <a:defRPr sz="3600"/>
            </a:pPr>
            <a:r>
              <a:t>Strengthening of local food providers</a:t>
            </a:r>
          </a:p>
          <a:p>
            <a:pPr marL="360947" indent="-360947" defTabSz="1175860">
              <a:buClrTx/>
              <a:buChar char="•"/>
              <a:defRPr sz="3600"/>
            </a:pPr>
          </a:p>
          <a:p>
            <a:pPr marL="360947" indent="-360947" defTabSz="1175860">
              <a:spcBef>
                <a:spcPts val="700"/>
              </a:spcBef>
              <a:buClrTx/>
              <a:buChar char="•"/>
              <a:defRPr sz="3600"/>
            </a:pPr>
            <a:r>
              <a:t>Surge capacity for rural locations</a:t>
            </a:r>
          </a:p>
        </p:txBody>
      </p:sp>
      <p:sp>
        <p:nvSpPr>
          <p:cNvPr id="865" name="Title 1"/>
          <p:cNvSpPr txBox="1"/>
          <p:nvPr>
            <p:ph type="title"/>
          </p:nvPr>
        </p:nvSpPr>
        <p:spPr>
          <a:xfrm>
            <a:off x="2422874" y="304078"/>
            <a:ext cx="11704321" cy="1280161"/>
          </a:xfrm>
          <a:prstGeom prst="rect">
            <a:avLst/>
          </a:prstGeom>
        </p:spPr>
        <p:txBody>
          <a:bodyPr/>
          <a:lstStyle>
            <a:lvl1pPr algn="ctr">
              <a:defRPr sz="4400"/>
            </a:lvl1pPr>
          </a:lstStyle>
          <a:p>
            <a:pPr/>
            <a:r>
              <a:t>Waco Priority Actions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369" y="7666710"/>
            <a:ext cx="2369813" cy="417590"/>
          </a:xfrm>
          <a:prstGeom prst="rect">
            <a:avLst/>
          </a:prstGeom>
          <a:ln w="12700">
            <a:miter lim="400000"/>
          </a:ln>
        </p:spPr>
      </p:pic>
      <p:sp>
        <p:nvSpPr>
          <p:cNvPr id="868" name="Content Placeholder 2"/>
          <p:cNvSpPr txBox="1"/>
          <p:nvPr>
            <p:ph type="body" idx="1"/>
          </p:nvPr>
        </p:nvSpPr>
        <p:spPr>
          <a:xfrm>
            <a:off x="2853725" y="1742950"/>
            <a:ext cx="11201328" cy="5303522"/>
          </a:xfrm>
          <a:prstGeom prst="rect">
            <a:avLst/>
          </a:prstGeom>
        </p:spPr>
        <p:txBody>
          <a:bodyPr/>
          <a:lstStyle/>
          <a:p>
            <a:pPr marL="360947" indent="-360947">
              <a:spcBef>
                <a:spcPts val="1200"/>
              </a:spcBef>
              <a:buClrTx/>
              <a:buChar char="•"/>
              <a:defRPr sz="3600"/>
            </a:pPr>
            <a:r>
              <a:t>Representation on local emergency committee (school/food sector) </a:t>
            </a:r>
          </a:p>
          <a:p>
            <a:pPr marL="360947" indent="-360947">
              <a:spcBef>
                <a:spcPts val="1200"/>
              </a:spcBef>
              <a:buClrTx/>
              <a:buChar char="•"/>
              <a:defRPr sz="3600"/>
            </a:pPr>
            <a:r>
              <a:t>Representation on multi-sectoral committees (school) </a:t>
            </a:r>
          </a:p>
          <a:p>
            <a:pPr marL="360947" indent="-360947">
              <a:spcBef>
                <a:spcPts val="1200"/>
              </a:spcBef>
              <a:buClrTx/>
              <a:buChar char="•"/>
              <a:defRPr sz="3600"/>
            </a:pPr>
            <a:r>
              <a:t>Local plans for food availability and access (school district with church etc)</a:t>
            </a:r>
          </a:p>
          <a:p>
            <a:pPr marL="360947" indent="-360947">
              <a:spcBef>
                <a:spcPts val="1200"/>
              </a:spcBef>
              <a:buClrTx/>
              <a:buChar char="•"/>
              <a:defRPr sz="3600"/>
            </a:pPr>
            <a:r>
              <a:t>Meeting nutritional needs and sharing allergy needs with local emergency committee</a:t>
            </a:r>
          </a:p>
        </p:txBody>
      </p:sp>
      <p:sp>
        <p:nvSpPr>
          <p:cNvPr id="869" name="Title 1"/>
          <p:cNvSpPr txBox="1"/>
          <p:nvPr>
            <p:ph type="title"/>
          </p:nvPr>
        </p:nvSpPr>
        <p:spPr>
          <a:xfrm>
            <a:off x="3115437" y="332935"/>
            <a:ext cx="11704321" cy="1280161"/>
          </a:xfrm>
          <a:prstGeom prst="rect">
            <a:avLst/>
          </a:prstGeom>
        </p:spPr>
        <p:txBody>
          <a:bodyPr/>
          <a:lstStyle>
            <a:lvl1pPr algn="ctr">
              <a:defRPr sz="4400"/>
            </a:lvl1pPr>
          </a:lstStyle>
          <a:p>
            <a:pPr/>
            <a:r>
              <a:t>Montgomery Priority Actions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369" y="7666710"/>
            <a:ext cx="2369813" cy="417590"/>
          </a:xfrm>
          <a:prstGeom prst="rect">
            <a:avLst/>
          </a:prstGeom>
          <a:ln w="12700">
            <a:miter lim="400000"/>
          </a:ln>
        </p:spPr>
      </p:pic>
      <p:sp>
        <p:nvSpPr>
          <p:cNvPr id="872" name="Content Placeholder 2"/>
          <p:cNvSpPr txBox="1"/>
          <p:nvPr>
            <p:ph type="body" idx="1"/>
          </p:nvPr>
        </p:nvSpPr>
        <p:spPr>
          <a:xfrm>
            <a:off x="2760662" y="1463039"/>
            <a:ext cx="11378837" cy="5944293"/>
          </a:xfrm>
          <a:prstGeom prst="rect">
            <a:avLst/>
          </a:prstGeom>
        </p:spPr>
        <p:txBody>
          <a:bodyPr/>
          <a:lstStyle/>
          <a:p>
            <a:pPr marL="280736" indent="-280736">
              <a:spcBef>
                <a:spcPts val="1200"/>
              </a:spcBef>
              <a:buClrTx/>
              <a:buChar char="•"/>
              <a:defRPr sz="2800"/>
            </a:pPr>
            <a:r>
              <a:t>The emergency meals-to-you program was part of COVID-19 disaster governance</a:t>
            </a:r>
          </a:p>
          <a:p>
            <a:pPr marL="280736" indent="-280736">
              <a:spcBef>
                <a:spcPts val="1200"/>
              </a:spcBef>
              <a:buClrTx/>
              <a:buChar char="•"/>
              <a:defRPr sz="2800"/>
            </a:pPr>
            <a:r>
              <a:t>Inclusion of food availability/access emergencies as disaster scenarios for disease outbreaks, pandemics, water shortages and other events in their own right</a:t>
            </a:r>
          </a:p>
          <a:p>
            <a:pPr marL="280736" indent="-280736">
              <a:spcBef>
                <a:spcPts val="1200"/>
              </a:spcBef>
              <a:buClrTx/>
              <a:buChar char="•"/>
              <a:defRPr sz="2800"/>
            </a:pPr>
            <a:r>
              <a:t>Inclusion of foreseeable food sector impacts on disaster risk scenarios such as a flood, hurricane, tornado, or earthquake</a:t>
            </a:r>
          </a:p>
          <a:p>
            <a:pPr marL="280736" indent="-280736">
              <a:spcBef>
                <a:spcPts val="1200"/>
              </a:spcBef>
              <a:buClrTx/>
              <a:buChar char="•"/>
              <a:defRPr sz="2800"/>
            </a:pPr>
            <a:r>
              <a:t>Inclusion of pre-existing chronic health issues and nutritional needs in food sector disaster planning</a:t>
            </a:r>
          </a:p>
          <a:p>
            <a:pPr marL="280736" indent="-280736">
              <a:spcBef>
                <a:spcPts val="1200"/>
              </a:spcBef>
              <a:buClrTx/>
              <a:buChar char="•"/>
              <a:defRPr sz="2800"/>
            </a:pPr>
            <a:r>
              <a:t>Funding for food availability and access as part of resilience</a:t>
            </a:r>
          </a:p>
          <a:p>
            <a:pPr marL="280736" indent="-280736">
              <a:spcBef>
                <a:spcPts val="1200"/>
              </a:spcBef>
              <a:buClrTx/>
              <a:buChar char="•"/>
              <a:defRPr sz="2800"/>
            </a:pPr>
            <a:r>
              <a:t>Community access to the Emergency Meals-to-You program</a:t>
            </a:r>
          </a:p>
        </p:txBody>
      </p:sp>
      <p:sp>
        <p:nvSpPr>
          <p:cNvPr id="873" name="Title 1"/>
          <p:cNvSpPr txBox="1"/>
          <p:nvPr>
            <p:ph type="title"/>
          </p:nvPr>
        </p:nvSpPr>
        <p:spPr>
          <a:xfrm>
            <a:off x="2798012" y="260793"/>
            <a:ext cx="11704321" cy="813813"/>
          </a:xfrm>
          <a:prstGeom prst="rect">
            <a:avLst/>
          </a:prstGeom>
        </p:spPr>
        <p:txBody>
          <a:bodyPr/>
          <a:lstStyle>
            <a:lvl1pPr algn="ctr">
              <a:defRPr sz="4400"/>
            </a:lvl1pPr>
          </a:lstStyle>
          <a:p>
            <a:pPr/>
            <a:r>
              <a:t>Fargo Priority Actions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369" y="7666710"/>
            <a:ext cx="2369813" cy="417590"/>
          </a:xfrm>
          <a:prstGeom prst="rect">
            <a:avLst/>
          </a:prstGeom>
          <a:ln w="12700">
            <a:miter lim="400000"/>
          </a:ln>
        </p:spPr>
      </p:pic>
      <p:sp>
        <p:nvSpPr>
          <p:cNvPr id="727" name="Content Placeholder 2"/>
          <p:cNvSpPr txBox="1"/>
          <p:nvPr>
            <p:ph type="body" sz="quarter" idx="1"/>
          </p:nvPr>
        </p:nvSpPr>
        <p:spPr>
          <a:xfrm>
            <a:off x="2957035" y="1011857"/>
            <a:ext cx="11443989" cy="1548111"/>
          </a:xfrm>
          <a:prstGeom prst="rect">
            <a:avLst/>
          </a:prstGeom>
        </p:spPr>
        <p:txBody>
          <a:bodyPr/>
          <a:lstStyle>
            <a:lvl1pPr marL="220578" indent="-220578" defTabSz="1123600">
              <a:buClrTx/>
              <a:buChar char="•"/>
              <a:defRPr sz="2800"/>
            </a:lvl1pPr>
          </a:lstStyle>
          <a:p>
            <a:pPr/>
            <a:r>
              <a:t>To examine disaster planning and health interfaces with the COVID-19 Emergency Meals-to-You program by developing strategies for mitigating food insecurity before, during and after pandemics and disasters. </a:t>
            </a:r>
          </a:p>
        </p:txBody>
      </p:sp>
      <p:sp>
        <p:nvSpPr>
          <p:cNvPr id="728" name="Title 1"/>
          <p:cNvSpPr txBox="1"/>
          <p:nvPr>
            <p:ph type="title"/>
          </p:nvPr>
        </p:nvSpPr>
        <p:spPr>
          <a:xfrm>
            <a:off x="2826869" y="318507"/>
            <a:ext cx="11704321" cy="128016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Project Aim</a:t>
            </a:r>
          </a:p>
        </p:txBody>
      </p:sp>
      <p:sp>
        <p:nvSpPr>
          <p:cNvPr id="729" name="Title 1"/>
          <p:cNvSpPr txBox="1"/>
          <p:nvPr/>
        </p:nvSpPr>
        <p:spPr>
          <a:xfrm>
            <a:off x="2721767" y="2658249"/>
            <a:ext cx="11577322" cy="510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306512">
              <a:lnSpc>
                <a:spcPct val="90000"/>
              </a:lnSpc>
              <a:defRPr b="1"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Project Objectives</a:t>
            </a:r>
          </a:p>
        </p:txBody>
      </p:sp>
      <p:sp>
        <p:nvSpPr>
          <p:cNvPr id="730" name="Content Placeholder 2"/>
          <p:cNvSpPr txBox="1"/>
          <p:nvPr/>
        </p:nvSpPr>
        <p:spPr>
          <a:xfrm>
            <a:off x="2890369" y="3497568"/>
            <a:ext cx="11577321" cy="4356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0736" indent="-280736" defTabSz="1306512">
              <a:spcBef>
                <a:spcPts val="1200"/>
              </a:spcBef>
              <a:buSzPct val="1000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Examine disaster interfaces from the perspective of service providers and recipients the COVID-19 program. </a:t>
            </a:r>
            <a:endParaRPr sz="2400"/>
          </a:p>
          <a:p>
            <a:pPr marL="280736" indent="-280736" defTabSz="1306512">
              <a:spcBef>
                <a:spcPts val="1200"/>
              </a:spcBef>
              <a:buSzPct val="1000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Understand environmental public health services and delivery system characteristics of communities involved in the Emergency Meals-to-You program.</a:t>
            </a:r>
            <a:endParaRPr sz="2400"/>
          </a:p>
          <a:p>
            <a:pPr marL="280736" indent="-280736" defTabSz="1306512">
              <a:spcBef>
                <a:spcPts val="1200"/>
              </a:spcBef>
              <a:buSzPct val="1000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Develop a disaster related food security and resilience action plan for at risk communities. </a:t>
            </a:r>
            <a:endParaRPr sz="2400"/>
          </a:p>
          <a:p>
            <a:pPr marL="280736" indent="-280736" defTabSz="1306512">
              <a:spcBef>
                <a:spcPts val="1200"/>
              </a:spcBef>
              <a:buSzPct val="1000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Establish a plan for rapid set-up of Emergency Meals-to-You in a pandemic and disaster situation.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369" y="7666710"/>
            <a:ext cx="2369813" cy="417590"/>
          </a:xfrm>
          <a:prstGeom prst="rect">
            <a:avLst/>
          </a:prstGeom>
          <a:ln w="12700">
            <a:miter lim="400000"/>
          </a:ln>
        </p:spPr>
      </p:pic>
      <p:sp>
        <p:nvSpPr>
          <p:cNvPr id="876" name="Content Placeholder 2"/>
          <p:cNvSpPr txBox="1"/>
          <p:nvPr>
            <p:ph type="body" idx="1"/>
          </p:nvPr>
        </p:nvSpPr>
        <p:spPr>
          <a:xfrm>
            <a:off x="2881612" y="1463039"/>
            <a:ext cx="11420453" cy="5303522"/>
          </a:xfrm>
          <a:prstGeom prst="rect">
            <a:avLst/>
          </a:prstGeom>
        </p:spPr>
        <p:txBody>
          <a:bodyPr/>
          <a:lstStyle/>
          <a:p>
            <a:pPr marL="320842" indent="-320842">
              <a:spcBef>
                <a:spcPts val="1200"/>
              </a:spcBef>
              <a:buClrTx/>
              <a:buChar char="•"/>
              <a:defRPr sz="3200"/>
            </a:pPr>
            <a:r>
              <a:t>Preservation and management of ecosystem services that provide food sector benefits</a:t>
            </a:r>
          </a:p>
          <a:p>
            <a:pPr marL="320842" indent="-320842">
              <a:spcBef>
                <a:spcPts val="1200"/>
              </a:spcBef>
              <a:buClrTx/>
              <a:buChar char="•"/>
              <a:defRPr sz="3200"/>
            </a:pPr>
            <a:r>
              <a:t>The emergency meals-to-you program was part of COVID-19 disaster governance</a:t>
            </a:r>
          </a:p>
          <a:p>
            <a:pPr marL="320842" indent="-320842">
              <a:spcBef>
                <a:spcPts val="1200"/>
              </a:spcBef>
              <a:buClrTx/>
              <a:buChar char="•"/>
              <a:defRPr sz="3200"/>
            </a:pPr>
            <a:r>
              <a:t>Mitigating long term impacts on the food sector and well-being</a:t>
            </a:r>
          </a:p>
          <a:p>
            <a:pPr marL="320842" indent="-320842">
              <a:spcBef>
                <a:spcPts val="1200"/>
              </a:spcBef>
              <a:buClrTx/>
              <a:buChar char="•"/>
              <a:defRPr sz="3200"/>
            </a:pPr>
            <a:r>
              <a:t>Availability of the food sector workforce with relevant competencies and skills for disaster resilience</a:t>
            </a:r>
          </a:p>
          <a:p>
            <a:pPr marL="320842" indent="-320842">
              <a:spcBef>
                <a:spcPts val="1200"/>
              </a:spcBef>
              <a:buClrTx/>
              <a:buChar char="•"/>
              <a:defRPr sz="3200"/>
            </a:pPr>
            <a:r>
              <a:t>Early warning systems for food-related emergencies</a:t>
            </a:r>
          </a:p>
        </p:txBody>
      </p:sp>
      <p:sp>
        <p:nvSpPr>
          <p:cNvPr id="877" name="Title 1"/>
          <p:cNvSpPr txBox="1"/>
          <p:nvPr>
            <p:ph type="title"/>
          </p:nvPr>
        </p:nvSpPr>
        <p:spPr>
          <a:xfrm>
            <a:off x="2927868" y="318507"/>
            <a:ext cx="11704321" cy="707998"/>
          </a:xfrm>
          <a:prstGeom prst="rect">
            <a:avLst/>
          </a:prstGeom>
        </p:spPr>
        <p:txBody>
          <a:bodyPr/>
          <a:lstStyle>
            <a:lvl1pPr algn="ctr">
              <a:defRPr sz="4400"/>
            </a:lvl1pPr>
          </a:lstStyle>
          <a:p>
            <a:pPr/>
            <a:r>
              <a:t>St. Louis Priority Actions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369" y="7666710"/>
            <a:ext cx="2369813" cy="417590"/>
          </a:xfrm>
          <a:prstGeom prst="rect">
            <a:avLst/>
          </a:prstGeom>
          <a:ln w="12700">
            <a:miter lim="400000"/>
          </a:ln>
        </p:spPr>
      </p:pic>
      <p:sp>
        <p:nvSpPr>
          <p:cNvPr id="880" name="Content Placeholder 2"/>
          <p:cNvSpPr txBox="1"/>
          <p:nvPr>
            <p:ph type="body" idx="1"/>
          </p:nvPr>
        </p:nvSpPr>
        <p:spPr>
          <a:xfrm>
            <a:off x="2881612" y="1463039"/>
            <a:ext cx="11420453" cy="6260838"/>
          </a:xfrm>
          <a:prstGeom prst="rect">
            <a:avLst/>
          </a:prstGeom>
        </p:spPr>
        <p:txBody>
          <a:bodyPr/>
          <a:lstStyle/>
          <a:p>
            <a:pPr marL="320842" indent="-320842">
              <a:spcBef>
                <a:spcPts val="1200"/>
              </a:spcBef>
              <a:buClrTx/>
              <a:buChar char="•"/>
              <a:defRPr sz="3200"/>
            </a:pPr>
            <a:r>
              <a:t>Promoting, monitoring, and assessing school and community foodservice needs through local emergency management structures </a:t>
            </a:r>
          </a:p>
          <a:p>
            <a:pPr marL="320842" indent="-320842">
              <a:spcBef>
                <a:spcPts val="1200"/>
              </a:spcBef>
              <a:buClrTx/>
              <a:buChar char="•"/>
              <a:defRPr sz="3200"/>
            </a:pPr>
            <a:r>
              <a:t>Leverage existing food sector capacities to establish and improve disaster risk management mechanisms </a:t>
            </a:r>
          </a:p>
          <a:p>
            <a:pPr marL="320842" indent="-320842">
              <a:spcBef>
                <a:spcPts val="1200"/>
              </a:spcBef>
              <a:buClrTx/>
              <a:buChar char="•"/>
              <a:defRPr sz="3200"/>
            </a:pPr>
            <a:r>
              <a:t>Identify lead stakeholders and engage priority responders in local food availability and access </a:t>
            </a:r>
          </a:p>
          <a:p>
            <a:pPr marL="320842" indent="-320842">
              <a:spcBef>
                <a:spcPts val="1200"/>
              </a:spcBef>
              <a:buClrTx/>
              <a:buChar char="•"/>
              <a:defRPr sz="3200"/>
            </a:pPr>
            <a:r>
              <a:t>Develop and establish adaptable early warning systems for local food sector disruption</a:t>
            </a:r>
          </a:p>
        </p:txBody>
      </p:sp>
      <p:sp>
        <p:nvSpPr>
          <p:cNvPr id="881" name="Title 1"/>
          <p:cNvSpPr txBox="1"/>
          <p:nvPr>
            <p:ph type="title"/>
          </p:nvPr>
        </p:nvSpPr>
        <p:spPr>
          <a:xfrm>
            <a:off x="2927868" y="318507"/>
            <a:ext cx="11704321" cy="707998"/>
          </a:xfrm>
          <a:prstGeom prst="rect">
            <a:avLst/>
          </a:prstGeom>
        </p:spPr>
        <p:txBody>
          <a:bodyPr/>
          <a:lstStyle>
            <a:lvl1pPr algn="ctr">
              <a:defRPr sz="4400"/>
            </a:lvl1pPr>
          </a:lstStyle>
          <a:p>
            <a:pPr/>
            <a:r>
              <a:t>Charleston Priority Actions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TextBox 3"/>
          <p:cNvSpPr txBox="1"/>
          <p:nvPr/>
        </p:nvSpPr>
        <p:spPr>
          <a:xfrm>
            <a:off x="315349" y="3145303"/>
            <a:ext cx="13999701" cy="856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1097280">
              <a:spcBef>
                <a:spcPts val="600"/>
              </a:spcBef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Focus Groups and Interviews</a:t>
            </a:r>
          </a:p>
        </p:txBody>
      </p:sp>
      <p:pic>
        <p:nvPicPr>
          <p:cNvPr id="88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3138" y="7356244"/>
            <a:ext cx="4484124" cy="790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lide Number Placeholder 3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87" name="Title 1"/>
          <p:cNvSpPr txBox="1"/>
          <p:nvPr>
            <p:ph type="title"/>
          </p:nvPr>
        </p:nvSpPr>
        <p:spPr>
          <a:xfrm>
            <a:off x="424081" y="471874"/>
            <a:ext cx="12217403" cy="71596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Focus Groups and Interviews </a:t>
            </a:r>
          </a:p>
        </p:txBody>
      </p:sp>
      <p:sp>
        <p:nvSpPr>
          <p:cNvPr id="888" name="Content Placeholder 2"/>
          <p:cNvSpPr txBox="1"/>
          <p:nvPr/>
        </p:nvSpPr>
        <p:spPr>
          <a:xfrm>
            <a:off x="532865" y="1203653"/>
            <a:ext cx="6273477" cy="6305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44475" indent="-244475" defTabSz="1306512">
              <a:spcBef>
                <a:spcPts val="600"/>
              </a:spcBef>
              <a:buClr>
                <a:srgbClr val="071AD7"/>
              </a:buClr>
              <a:buSzPct val="100000"/>
              <a:buChar char="▪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Three focus groups </a:t>
            </a:r>
            <a:endParaRPr sz="2400"/>
          </a:p>
          <a:p>
            <a:pPr lvl="1" marL="819150" indent="-328612" defTabSz="1306512">
              <a:spcBef>
                <a:spcPts val="600"/>
              </a:spcBef>
              <a:buClr>
                <a:srgbClr val="071AD7"/>
              </a:buClr>
              <a:buSzPct val="100000"/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McLane Global (n=3)</a:t>
            </a:r>
            <a:endParaRPr sz="2400"/>
          </a:p>
          <a:p>
            <a:pPr lvl="1" marL="819150" indent="-328612" defTabSz="1306512">
              <a:spcBef>
                <a:spcPts val="600"/>
              </a:spcBef>
              <a:buClr>
                <a:srgbClr val="071AD7"/>
              </a:buClr>
              <a:buSzPct val="100000"/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PepsiCo Food for Good (n=3)</a:t>
            </a:r>
            <a:endParaRPr sz="2400"/>
          </a:p>
          <a:p>
            <a:pPr lvl="1" marL="819150" indent="-328612" defTabSz="1306512">
              <a:spcBef>
                <a:spcPts val="600"/>
              </a:spcBef>
              <a:buClr>
                <a:srgbClr val="071AD7"/>
              </a:buClr>
              <a:buSzPct val="100000"/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Chartwells (n=5)</a:t>
            </a:r>
            <a:endParaRPr sz="2400"/>
          </a:p>
          <a:p>
            <a:pPr marL="244475" indent="-244475" defTabSz="1306512">
              <a:spcBef>
                <a:spcPts val="600"/>
              </a:spcBef>
              <a:buClr>
                <a:srgbClr val="071AD7"/>
              </a:buClr>
              <a:buSzPct val="100000"/>
              <a:buChar char="▪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Nine interviews </a:t>
            </a:r>
            <a:endParaRPr sz="2400"/>
          </a:p>
          <a:p>
            <a:pPr lvl="1" marL="819150" indent="-328612" defTabSz="1306512">
              <a:spcBef>
                <a:spcPts val="600"/>
              </a:spcBef>
              <a:buClr>
                <a:srgbClr val="071AD7"/>
              </a:buClr>
              <a:buSzPct val="100000"/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BCHP (n=3)</a:t>
            </a:r>
            <a:endParaRPr sz="2400"/>
          </a:p>
          <a:p>
            <a:pPr lvl="1" marL="819150" indent="-328612" defTabSz="1306512">
              <a:spcBef>
                <a:spcPts val="600"/>
              </a:spcBef>
              <a:buClr>
                <a:srgbClr val="071AD7"/>
              </a:buClr>
              <a:buSzPct val="100000"/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UPS (n=2)</a:t>
            </a:r>
            <a:endParaRPr sz="2400"/>
          </a:p>
          <a:p>
            <a:pPr lvl="1" marL="819150" indent="-328612" defTabSz="1306512">
              <a:spcBef>
                <a:spcPts val="600"/>
              </a:spcBef>
              <a:buClr>
                <a:srgbClr val="071AD7"/>
              </a:buClr>
              <a:buSzPct val="100000"/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USDA</a:t>
            </a:r>
            <a:endParaRPr sz="2400"/>
          </a:p>
          <a:p>
            <a:pPr lvl="1" marL="819150" indent="-328612" defTabSz="1306512">
              <a:spcBef>
                <a:spcPts val="600"/>
              </a:spcBef>
              <a:buClr>
                <a:srgbClr val="071AD7"/>
              </a:buClr>
              <a:buSzPct val="100000"/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Canteen</a:t>
            </a:r>
            <a:endParaRPr sz="2400"/>
          </a:p>
          <a:p>
            <a:pPr lvl="1" marL="819150" indent="-328612" defTabSz="1306512">
              <a:spcBef>
                <a:spcPts val="600"/>
              </a:spcBef>
              <a:buClr>
                <a:srgbClr val="071AD7"/>
              </a:buClr>
              <a:buSzPct val="100000"/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General Mills</a:t>
            </a:r>
            <a:endParaRPr sz="2400"/>
          </a:p>
          <a:p>
            <a:pPr lvl="1" marL="819150" indent="-328612" defTabSz="1306512">
              <a:spcBef>
                <a:spcPts val="600"/>
              </a:spcBef>
              <a:buClr>
                <a:srgbClr val="071AD7"/>
              </a:buClr>
              <a:buSzPct val="100000"/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Emergency management professional</a:t>
            </a:r>
            <a:endParaRPr sz="2400"/>
          </a:p>
          <a:p>
            <a:pPr marL="244475" indent="-244475" defTabSz="1306512">
              <a:spcBef>
                <a:spcPts val="600"/>
              </a:spcBef>
              <a:buClr>
                <a:srgbClr val="071AD7"/>
              </a:buClr>
              <a:buSzPct val="100000"/>
              <a:buChar char="▪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Manuscript completed, submitted for publication </a:t>
            </a:r>
          </a:p>
        </p:txBody>
      </p:sp>
      <p:grpSp>
        <p:nvGrpSpPr>
          <p:cNvPr id="932" name="Canvas 2"/>
          <p:cNvGrpSpPr/>
          <p:nvPr/>
        </p:nvGrpSpPr>
        <p:grpSpPr>
          <a:xfrm>
            <a:off x="6650576" y="912209"/>
            <a:ext cx="7815525" cy="7137616"/>
            <a:chOff x="0" y="0"/>
            <a:chExt cx="7815524" cy="7137615"/>
          </a:xfrm>
        </p:grpSpPr>
        <p:sp>
          <p:nvSpPr>
            <p:cNvPr id="889" name="Rectangle 4"/>
            <p:cNvSpPr/>
            <p:nvPr/>
          </p:nvSpPr>
          <p:spPr>
            <a:xfrm>
              <a:off x="-1" y="-1"/>
              <a:ext cx="7815526" cy="71376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grpSp>
          <p:nvGrpSpPr>
            <p:cNvPr id="892" name="Oval 5"/>
            <p:cNvGrpSpPr/>
            <p:nvPr/>
          </p:nvGrpSpPr>
          <p:grpSpPr>
            <a:xfrm>
              <a:off x="2994393" y="87009"/>
              <a:ext cx="1793983" cy="691149"/>
              <a:chOff x="-1" y="0"/>
              <a:chExt cx="1793981" cy="691148"/>
            </a:xfrm>
          </p:grpSpPr>
          <p:sp>
            <p:nvSpPr>
              <p:cNvPr id="890" name="Oval"/>
              <p:cNvSpPr/>
              <p:nvPr/>
            </p:nvSpPr>
            <p:spPr>
              <a:xfrm>
                <a:off x="-2" y="-1"/>
                <a:ext cx="1793983" cy="691150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891" name="Activation"/>
              <p:cNvSpPr txBox="1"/>
              <p:nvPr/>
            </p:nvSpPr>
            <p:spPr>
              <a:xfrm>
                <a:off x="272246" y="232719"/>
                <a:ext cx="1249488" cy="2257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Activation </a:t>
                </a:r>
              </a:p>
            </p:txBody>
          </p:sp>
        </p:grpSp>
        <p:grpSp>
          <p:nvGrpSpPr>
            <p:cNvPr id="895" name="Oval 6"/>
            <p:cNvGrpSpPr/>
            <p:nvPr/>
          </p:nvGrpSpPr>
          <p:grpSpPr>
            <a:xfrm>
              <a:off x="2994393" y="1328591"/>
              <a:ext cx="1793485" cy="712007"/>
              <a:chOff x="0" y="0"/>
              <a:chExt cx="1793483" cy="712006"/>
            </a:xfrm>
          </p:grpSpPr>
          <p:sp>
            <p:nvSpPr>
              <p:cNvPr id="893" name="Oval"/>
              <p:cNvSpPr/>
              <p:nvPr/>
            </p:nvSpPr>
            <p:spPr>
              <a:xfrm>
                <a:off x="-1" y="-1"/>
                <a:ext cx="1793485" cy="71200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894" name="Public/private partnership"/>
              <p:cNvSpPr txBox="1"/>
              <p:nvPr/>
            </p:nvSpPr>
            <p:spPr>
              <a:xfrm>
                <a:off x="272174" y="160597"/>
                <a:ext cx="1249134" cy="3908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Public/private partnership  </a:t>
                </a:r>
              </a:p>
            </p:txBody>
          </p:sp>
        </p:grpSp>
        <p:sp>
          <p:nvSpPr>
            <p:cNvPr id="896" name="Straight Arrow Connector 8"/>
            <p:cNvSpPr/>
            <p:nvPr/>
          </p:nvSpPr>
          <p:spPr>
            <a:xfrm flipH="1">
              <a:off x="3891135" y="778154"/>
              <a:ext cx="251" cy="55044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grpSp>
          <p:nvGrpSpPr>
            <p:cNvPr id="899" name="Oval 9"/>
            <p:cNvGrpSpPr/>
            <p:nvPr/>
          </p:nvGrpSpPr>
          <p:grpSpPr>
            <a:xfrm>
              <a:off x="5310778" y="2087650"/>
              <a:ext cx="1854585" cy="1051205"/>
              <a:chOff x="0" y="-1"/>
              <a:chExt cx="1854584" cy="1051203"/>
            </a:xfrm>
          </p:grpSpPr>
          <p:sp>
            <p:nvSpPr>
              <p:cNvPr id="897" name="Oval"/>
              <p:cNvSpPr/>
              <p:nvPr/>
            </p:nvSpPr>
            <p:spPr>
              <a:xfrm>
                <a:off x="-1" y="169633"/>
                <a:ext cx="1854586" cy="711941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898" name="Relationships and experience"/>
              <p:cNvSpPr txBox="1"/>
              <p:nvPr/>
            </p:nvSpPr>
            <p:spPr>
              <a:xfrm>
                <a:off x="281121" y="-2"/>
                <a:ext cx="1292340" cy="10512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  <a:p>
                <a:pPr algn="ctr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  <a:p>
                <a:pPr algn="ctr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Relationships and experience</a:t>
                </a:r>
                <a:endParaRPr sz="1600"/>
              </a:p>
              <a:p>
                <a:pPr algn="ctr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  </a:t>
                </a:r>
                <a:endParaRPr sz="1600"/>
              </a:p>
              <a:p>
                <a:pPr algn="ctr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 </a:t>
                </a:r>
              </a:p>
            </p:txBody>
          </p:sp>
        </p:grpSp>
        <p:grpSp>
          <p:nvGrpSpPr>
            <p:cNvPr id="902" name="Oval 10"/>
            <p:cNvGrpSpPr/>
            <p:nvPr/>
          </p:nvGrpSpPr>
          <p:grpSpPr>
            <a:xfrm>
              <a:off x="3087929" y="2704714"/>
              <a:ext cx="1604721" cy="952797"/>
              <a:chOff x="0" y="0"/>
              <a:chExt cx="1604719" cy="952796"/>
            </a:xfrm>
          </p:grpSpPr>
          <p:sp>
            <p:nvSpPr>
              <p:cNvPr id="900" name="Oval"/>
              <p:cNvSpPr/>
              <p:nvPr/>
            </p:nvSpPr>
            <p:spPr>
              <a:xfrm>
                <a:off x="0" y="-1"/>
                <a:ext cx="1604721" cy="952797"/>
              </a:xfrm>
              <a:prstGeom prst="ellipse">
                <a:avLst/>
              </a:prstGeom>
              <a:solidFill>
                <a:srgbClr val="CCCCCC"/>
              </a:solidFill>
              <a:ln w="190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01" name="Emergency Meals to You Program"/>
              <p:cNvSpPr txBox="1"/>
              <p:nvPr/>
            </p:nvSpPr>
            <p:spPr>
              <a:xfrm>
                <a:off x="244530" y="280992"/>
                <a:ext cx="1115659" cy="3908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b="1" sz="1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Emergency Meals to You Program</a:t>
                </a:r>
              </a:p>
            </p:txBody>
          </p:sp>
        </p:grpSp>
        <p:grpSp>
          <p:nvGrpSpPr>
            <p:cNvPr id="905" name="Oval 11"/>
            <p:cNvGrpSpPr/>
            <p:nvPr/>
          </p:nvGrpSpPr>
          <p:grpSpPr>
            <a:xfrm>
              <a:off x="702124" y="2263896"/>
              <a:ext cx="1854397" cy="711463"/>
              <a:chOff x="-1" y="0"/>
              <a:chExt cx="1854396" cy="711461"/>
            </a:xfrm>
          </p:grpSpPr>
          <p:sp>
            <p:nvSpPr>
              <p:cNvPr id="903" name="Oval"/>
              <p:cNvSpPr/>
              <p:nvPr/>
            </p:nvSpPr>
            <p:spPr>
              <a:xfrm>
                <a:off x="-2" y="-1"/>
                <a:ext cx="1854398" cy="711463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04" name="Eligibility"/>
              <p:cNvSpPr txBox="1"/>
              <p:nvPr/>
            </p:nvSpPr>
            <p:spPr>
              <a:xfrm>
                <a:off x="281093" y="242876"/>
                <a:ext cx="1292206" cy="2257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Eligibility  </a:t>
                </a:r>
              </a:p>
            </p:txBody>
          </p:sp>
        </p:grpSp>
        <p:grpSp>
          <p:nvGrpSpPr>
            <p:cNvPr id="908" name="Oval 12"/>
            <p:cNvGrpSpPr/>
            <p:nvPr/>
          </p:nvGrpSpPr>
          <p:grpSpPr>
            <a:xfrm>
              <a:off x="702950" y="3564662"/>
              <a:ext cx="1853571" cy="711463"/>
              <a:chOff x="0" y="0"/>
              <a:chExt cx="1853569" cy="711461"/>
            </a:xfrm>
          </p:grpSpPr>
          <p:sp>
            <p:nvSpPr>
              <p:cNvPr id="906" name="Oval"/>
              <p:cNvSpPr/>
              <p:nvPr/>
            </p:nvSpPr>
            <p:spPr>
              <a:xfrm>
                <a:off x="-1" y="-1"/>
                <a:ext cx="1853571" cy="711463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07" name="Centralized communication"/>
              <p:cNvSpPr txBox="1"/>
              <p:nvPr/>
            </p:nvSpPr>
            <p:spPr>
              <a:xfrm>
                <a:off x="280972" y="160326"/>
                <a:ext cx="1291622" cy="3908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Centralized communication </a:t>
                </a:r>
              </a:p>
            </p:txBody>
          </p:sp>
        </p:grpSp>
        <p:grpSp>
          <p:nvGrpSpPr>
            <p:cNvPr id="911" name="Oval 13"/>
            <p:cNvGrpSpPr/>
            <p:nvPr/>
          </p:nvGrpSpPr>
          <p:grpSpPr>
            <a:xfrm>
              <a:off x="2994393" y="4397180"/>
              <a:ext cx="1793983" cy="711463"/>
              <a:chOff x="-1" y="0"/>
              <a:chExt cx="1793981" cy="711461"/>
            </a:xfrm>
          </p:grpSpPr>
          <p:sp>
            <p:nvSpPr>
              <p:cNvPr id="909" name="Oval"/>
              <p:cNvSpPr/>
              <p:nvPr/>
            </p:nvSpPr>
            <p:spPr>
              <a:xfrm>
                <a:off x="-2" y="-1"/>
                <a:ext cx="1793983" cy="711463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10" name="Logistics and transport"/>
              <p:cNvSpPr txBox="1"/>
              <p:nvPr/>
            </p:nvSpPr>
            <p:spPr>
              <a:xfrm>
                <a:off x="272246" y="160326"/>
                <a:ext cx="1249488" cy="3908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Logistics and transport   </a:t>
                </a:r>
              </a:p>
            </p:txBody>
          </p:sp>
        </p:grpSp>
        <p:grpSp>
          <p:nvGrpSpPr>
            <p:cNvPr id="914" name="Oval 14"/>
            <p:cNvGrpSpPr/>
            <p:nvPr/>
          </p:nvGrpSpPr>
          <p:grpSpPr>
            <a:xfrm>
              <a:off x="5312620" y="3559890"/>
              <a:ext cx="1852743" cy="721005"/>
              <a:chOff x="0" y="0"/>
              <a:chExt cx="1852741" cy="721003"/>
            </a:xfrm>
          </p:grpSpPr>
          <p:sp>
            <p:nvSpPr>
              <p:cNvPr id="912" name="Oval"/>
              <p:cNvSpPr/>
              <p:nvPr/>
            </p:nvSpPr>
            <p:spPr>
              <a:xfrm>
                <a:off x="0" y="4773"/>
                <a:ext cx="1852742" cy="711463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13" name="Food quality and branding"/>
              <p:cNvSpPr txBox="1"/>
              <p:nvPr/>
            </p:nvSpPr>
            <p:spPr>
              <a:xfrm>
                <a:off x="280851" y="0"/>
                <a:ext cx="1291039" cy="7210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 </a:t>
                </a:r>
              </a:p>
              <a:p>
                <a:pPr algn="ctr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Food quality and branding   </a:t>
                </a:r>
                <a:endParaRPr sz="1600"/>
              </a:p>
              <a:p>
                <a:pPr algn="ctr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 </a:t>
                </a:r>
              </a:p>
            </p:txBody>
          </p:sp>
        </p:grpSp>
        <p:grpSp>
          <p:nvGrpSpPr>
            <p:cNvPr id="917" name="Oval 15"/>
            <p:cNvGrpSpPr/>
            <p:nvPr/>
          </p:nvGrpSpPr>
          <p:grpSpPr>
            <a:xfrm>
              <a:off x="2927275" y="5982487"/>
              <a:ext cx="1960527" cy="990321"/>
              <a:chOff x="0" y="-1"/>
              <a:chExt cx="1960526" cy="990319"/>
            </a:xfrm>
          </p:grpSpPr>
          <p:sp>
            <p:nvSpPr>
              <p:cNvPr id="915" name="Oval"/>
              <p:cNvSpPr/>
              <p:nvPr/>
            </p:nvSpPr>
            <p:spPr>
              <a:xfrm>
                <a:off x="-1" y="-2"/>
                <a:ext cx="1960527" cy="990321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16" name="Food to school children and families in need"/>
              <p:cNvSpPr txBox="1"/>
              <p:nvPr/>
            </p:nvSpPr>
            <p:spPr>
              <a:xfrm>
                <a:off x="296637" y="217205"/>
                <a:ext cx="1367252" cy="555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Food to school children and families in need    </a:t>
                </a:r>
              </a:p>
            </p:txBody>
          </p:sp>
        </p:grpSp>
        <p:sp>
          <p:nvSpPr>
            <p:cNvPr id="918" name="Straight Arrow Connector 16"/>
            <p:cNvSpPr/>
            <p:nvPr/>
          </p:nvSpPr>
          <p:spPr>
            <a:xfrm flipH="1">
              <a:off x="1629321" y="1684593"/>
              <a:ext cx="1365075" cy="57930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19" name="Straight Arrow Connector 17"/>
            <p:cNvSpPr/>
            <p:nvPr/>
          </p:nvSpPr>
          <p:spPr>
            <a:xfrm>
              <a:off x="1629321" y="2975356"/>
              <a:ext cx="415" cy="589308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20" name="Straight Arrow Connector 18"/>
            <p:cNvSpPr/>
            <p:nvPr/>
          </p:nvSpPr>
          <p:spPr>
            <a:xfrm>
              <a:off x="1629734" y="4276121"/>
              <a:ext cx="1364661" cy="47679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21" name="Straight Arrow Connector 19"/>
            <p:cNvSpPr/>
            <p:nvPr/>
          </p:nvSpPr>
          <p:spPr>
            <a:xfrm>
              <a:off x="4787875" y="1684593"/>
              <a:ext cx="1450196" cy="57269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22" name="Straight Arrow Connector 20"/>
            <p:cNvSpPr/>
            <p:nvPr/>
          </p:nvSpPr>
          <p:spPr>
            <a:xfrm>
              <a:off x="6238069" y="2969224"/>
              <a:ext cx="922" cy="595442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23" name="Straight Arrow Connector 21"/>
            <p:cNvSpPr/>
            <p:nvPr/>
          </p:nvSpPr>
          <p:spPr>
            <a:xfrm flipH="1">
              <a:off x="4788375" y="4276122"/>
              <a:ext cx="1450617" cy="47678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24" name="Straight Arrow Connector 22"/>
            <p:cNvSpPr/>
            <p:nvPr/>
          </p:nvSpPr>
          <p:spPr>
            <a:xfrm>
              <a:off x="3891384" y="5108640"/>
              <a:ext cx="16154" cy="873849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25" name="Straight Connector 23"/>
            <p:cNvSpPr/>
            <p:nvPr/>
          </p:nvSpPr>
          <p:spPr>
            <a:xfrm>
              <a:off x="2556516" y="2619627"/>
              <a:ext cx="766419" cy="22462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26" name="Straight Connector 24"/>
            <p:cNvSpPr/>
            <p:nvPr/>
          </p:nvSpPr>
          <p:spPr>
            <a:xfrm flipH="1">
              <a:off x="3890288" y="2040594"/>
              <a:ext cx="848" cy="66412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27" name="Straight Connector 25"/>
            <p:cNvSpPr/>
            <p:nvPr/>
          </p:nvSpPr>
          <p:spPr>
            <a:xfrm flipV="1">
              <a:off x="4457642" y="2613255"/>
              <a:ext cx="853138" cy="23099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28" name="Straight Connector 26"/>
            <p:cNvSpPr/>
            <p:nvPr/>
          </p:nvSpPr>
          <p:spPr>
            <a:xfrm flipH="1" flipV="1">
              <a:off x="4457642" y="3517896"/>
              <a:ext cx="854979" cy="40241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29" name="Straight Connector 27"/>
            <p:cNvSpPr/>
            <p:nvPr/>
          </p:nvSpPr>
          <p:spPr>
            <a:xfrm>
              <a:off x="3890288" y="3657506"/>
              <a:ext cx="1098" cy="73967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30" name="Straight Connector 28"/>
            <p:cNvSpPr/>
            <p:nvPr/>
          </p:nvSpPr>
          <p:spPr>
            <a:xfrm flipV="1">
              <a:off x="2556516" y="3517975"/>
              <a:ext cx="766419" cy="40242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31" name="Rectangle 29"/>
            <p:cNvSpPr/>
            <p:nvPr/>
          </p:nvSpPr>
          <p:spPr>
            <a:xfrm>
              <a:off x="2994394" y="5412103"/>
              <a:ext cx="1698344" cy="2257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To school/household  </a:t>
              </a:r>
            </a:p>
          </p:txBody>
        </p:sp>
      </p:grpSp>
      <p:sp>
        <p:nvSpPr>
          <p:cNvPr id="933" name="TextBox 34"/>
          <p:cNvSpPr txBox="1"/>
          <p:nvPr/>
        </p:nvSpPr>
        <p:spPr>
          <a:xfrm>
            <a:off x="7809702" y="115879"/>
            <a:ext cx="5774109" cy="434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50000"/>
              </a:lnSpc>
              <a:defRPr b="1" sz="27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eMTY Program Components/Themes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3" grpId="1"/>
      <p:bldP build="whole" bldLvl="1" animBg="1" rev="0" advAuto="0" spid="932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369" y="7666710"/>
            <a:ext cx="2369813" cy="417590"/>
          </a:xfrm>
          <a:prstGeom prst="rect">
            <a:avLst/>
          </a:prstGeom>
          <a:ln w="12700">
            <a:miter lim="400000"/>
          </a:ln>
        </p:spPr>
      </p:pic>
      <p:sp>
        <p:nvSpPr>
          <p:cNvPr id="936" name="Focus Groups and Interviews – Strategies Recommended"/>
          <p:cNvSpPr txBox="1"/>
          <p:nvPr>
            <p:ph type="title"/>
          </p:nvPr>
        </p:nvSpPr>
        <p:spPr>
          <a:xfrm>
            <a:off x="3013358" y="272698"/>
            <a:ext cx="12217403" cy="715965"/>
          </a:xfrm>
          <a:prstGeom prst="rect">
            <a:avLst/>
          </a:prstGeom>
        </p:spPr>
        <p:txBody>
          <a:bodyPr/>
          <a:lstStyle/>
          <a:p>
            <a:pPr/>
            <a:r>
              <a:t>Focus Groups and Interviews – Strategies Recommended </a:t>
            </a:r>
          </a:p>
        </p:txBody>
      </p:sp>
      <p:sp>
        <p:nvSpPr>
          <p:cNvPr id="937" name="Establishing a fully procurable menu that is costed and compliant with school needs and the USDA.…"/>
          <p:cNvSpPr txBox="1"/>
          <p:nvPr/>
        </p:nvSpPr>
        <p:spPr>
          <a:xfrm>
            <a:off x="2893841" y="813550"/>
            <a:ext cx="11515088" cy="7078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60684" indent="-260684">
              <a:buSzPct val="100000"/>
              <a:buChar char="•"/>
              <a:defRPr sz="2500"/>
            </a:pPr>
            <a:r>
              <a:t>Establishing a fully procurable menu that is costed and compliant with school needs and the USDA.</a:t>
            </a:r>
          </a:p>
          <a:p>
            <a:pPr marL="260684" indent="-260684">
              <a:buSzPct val="100000"/>
              <a:buChar char="•"/>
              <a:defRPr sz="2500"/>
            </a:pPr>
          </a:p>
          <a:p>
            <a:pPr marL="260684" indent="-260684">
              <a:buSzPct val="100000"/>
              <a:buChar char="•"/>
              <a:defRPr sz="2500"/>
            </a:pPr>
            <a:r>
              <a:t>Understanding and documenting population served as part of school lunch programs, such as dietary needs, and sharing this with the local emergency management committee.</a:t>
            </a:r>
          </a:p>
          <a:p>
            <a:pPr>
              <a:defRPr sz="2500"/>
            </a:pPr>
          </a:p>
          <a:p>
            <a:pPr marL="260684" indent="-260684">
              <a:buSzPct val="100000"/>
              <a:buChar char="•"/>
              <a:defRPr sz="2500"/>
            </a:pPr>
            <a:r>
              <a:t>Identifying surge capacity in transportation and supplies at the local level.</a:t>
            </a:r>
          </a:p>
          <a:p>
            <a:pPr>
              <a:defRPr sz="2500"/>
            </a:pPr>
          </a:p>
          <a:p>
            <a:pPr marL="260684" indent="-260684">
              <a:buSzPct val="100000"/>
              <a:buChar char="•"/>
              <a:defRPr sz="2500"/>
            </a:pPr>
            <a:r>
              <a:t>Incorporating food access and security at schools to emergency operations center functions/activities (local and district level).</a:t>
            </a:r>
          </a:p>
          <a:p>
            <a:pPr marL="260684" indent="-260684">
              <a:buSzPct val="100000"/>
              <a:buChar char="•"/>
              <a:defRPr sz="2500"/>
            </a:pPr>
          </a:p>
          <a:p>
            <a:pPr marL="260684" indent="-260684">
              <a:buSzPct val="100000"/>
              <a:buChar char="•"/>
              <a:defRPr sz="2500"/>
            </a:pPr>
            <a:r>
              <a:t>Exercising plans, agreements, protocols, and for providing food during a disaster situation.</a:t>
            </a:r>
          </a:p>
          <a:p>
            <a:pPr marL="260684" indent="-260684">
              <a:buSzPct val="100000"/>
              <a:buChar char="•"/>
              <a:defRPr sz="2500"/>
            </a:pPr>
          </a:p>
          <a:p>
            <a:pPr marL="260684" indent="-260684">
              <a:buSzPct val="100000"/>
              <a:buChar char="•"/>
              <a:defRPr sz="2500"/>
            </a:pPr>
            <a:r>
              <a:t>Tailoring communication strategies to suit the school community (e.g. email or text message).</a:t>
            </a:r>
          </a:p>
          <a:p>
            <a:pPr marL="260684" indent="-260684">
              <a:buSzPct val="100000"/>
              <a:buChar char="•"/>
              <a:defRPr sz="2500"/>
            </a:pPr>
          </a:p>
          <a:p>
            <a:pPr marL="260684" indent="-260684">
              <a:buSzPct val="100000"/>
              <a:buChar char="•"/>
              <a:defRPr sz="2500"/>
            </a:pPr>
            <a:r>
              <a:t>Maintaining a list of individuals and addresses for targeted deliveries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TextBox 3"/>
          <p:cNvSpPr txBox="1"/>
          <p:nvPr/>
        </p:nvSpPr>
        <p:spPr>
          <a:xfrm>
            <a:off x="315349" y="3145303"/>
            <a:ext cx="13999701" cy="856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1097280">
              <a:spcBef>
                <a:spcPts val="600"/>
              </a:spcBef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Summary and Potential Next Steps</a:t>
            </a:r>
          </a:p>
        </p:txBody>
      </p:sp>
      <p:pic>
        <p:nvPicPr>
          <p:cNvPr id="94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3138" y="7356244"/>
            <a:ext cx="4484124" cy="790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lide Number Placeholder 3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43" name="Title 1"/>
          <p:cNvSpPr txBox="1"/>
          <p:nvPr>
            <p:ph type="title"/>
          </p:nvPr>
        </p:nvSpPr>
        <p:spPr>
          <a:xfrm>
            <a:off x="438013" y="329481"/>
            <a:ext cx="13754374" cy="715965"/>
          </a:xfrm>
          <a:prstGeom prst="rect">
            <a:avLst/>
          </a:prstGeom>
        </p:spPr>
        <p:txBody>
          <a:bodyPr/>
          <a:lstStyle>
            <a:lvl1pPr algn="ctr">
              <a:defRPr sz="4400"/>
            </a:lvl1pPr>
          </a:lstStyle>
          <a:p>
            <a:pPr/>
            <a:r>
              <a:t>Accomplishments to Date </a:t>
            </a:r>
          </a:p>
        </p:txBody>
      </p:sp>
      <p:sp>
        <p:nvSpPr>
          <p:cNvPr id="944" name="Content Placeholder 2"/>
          <p:cNvSpPr txBox="1"/>
          <p:nvPr>
            <p:ph type="body" idx="1"/>
          </p:nvPr>
        </p:nvSpPr>
        <p:spPr>
          <a:xfrm>
            <a:off x="333261" y="1127088"/>
            <a:ext cx="13963878" cy="6757525"/>
          </a:xfrm>
          <a:prstGeom prst="rect">
            <a:avLst/>
          </a:prstGeom>
        </p:spPr>
        <p:txBody>
          <a:bodyPr/>
          <a:lstStyle/>
          <a:p>
            <a:pPr marL="221381" indent="-221381" defTabSz="1201991">
              <a:buClrTx/>
              <a:buChar char="•"/>
              <a:defRPr sz="3312"/>
            </a:pPr>
            <a:r>
              <a:t> Disaster Plan Completed</a:t>
            </a:r>
          </a:p>
          <a:p>
            <a:pPr marL="221381" indent="-221381" defTabSz="1201991">
              <a:buClrTx/>
              <a:buChar char="•"/>
              <a:defRPr sz="3312"/>
            </a:pPr>
            <a:r>
              <a:t> All Workshops and Workshop Reports Completed</a:t>
            </a:r>
          </a:p>
          <a:p>
            <a:pPr marL="221381" indent="-221381" defTabSz="1201991">
              <a:buClrTx/>
              <a:buChar char="•"/>
              <a:defRPr sz="3312"/>
            </a:pPr>
            <a:r>
              <a:t> Summary Report on All Workshops in Progress</a:t>
            </a:r>
          </a:p>
          <a:p>
            <a:pPr marL="221381" indent="-221381" defTabSz="1201991">
              <a:buClrTx/>
              <a:buChar char="•"/>
              <a:defRPr sz="3312"/>
            </a:pPr>
            <a:r>
              <a:t> Manuscript “Mobilizing and delivering essential meals to children and families affected by school closures during COVID-19 and beyond” accepted for publication by The Journal of School Health</a:t>
            </a:r>
          </a:p>
          <a:p>
            <a:pPr marL="221381" indent="-221381" defTabSz="1201991">
              <a:buClrTx/>
              <a:buChar char="•"/>
              <a:defRPr sz="3312"/>
            </a:pPr>
            <a:r>
              <a:t> Panel presentation about the project scheduled for the National Environmental Health Association annual conference, June 28 - July 1, 2022.</a:t>
            </a:r>
          </a:p>
          <a:p>
            <a:pPr marL="221381" indent="-221381" defTabSz="1201991">
              <a:buClrTx/>
              <a:buChar char="•"/>
              <a:defRPr sz="3312"/>
            </a:pPr>
            <a:r>
              <a:t> Drs. Ryan, Brooks and Brickhouse met with Baylor lobbyist Arnold and Porter, and staff from Senator Cornyn’s Office in Washington DC, January 6 and 7, 2022. </a:t>
            </a:r>
          </a:p>
          <a:p>
            <a:pPr marL="221381" indent="-221381" defTabSz="1201991">
              <a:buClrTx/>
              <a:buChar char="•"/>
              <a:defRPr sz="3312"/>
            </a:pPr>
            <a:r>
              <a:t> A No-Cost-Extension has been requested, to complete a national survey of EMTY participants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Slide Number Placeholder 3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47" name="Title 1"/>
          <p:cNvSpPr txBox="1"/>
          <p:nvPr>
            <p:ph type="title"/>
          </p:nvPr>
        </p:nvSpPr>
        <p:spPr>
          <a:xfrm>
            <a:off x="438013" y="329481"/>
            <a:ext cx="13754374" cy="715965"/>
          </a:xfrm>
          <a:prstGeom prst="rect">
            <a:avLst/>
          </a:prstGeom>
        </p:spPr>
        <p:txBody>
          <a:bodyPr/>
          <a:lstStyle>
            <a:lvl1pPr algn="ctr">
              <a:defRPr sz="4400"/>
            </a:lvl1pPr>
          </a:lstStyle>
          <a:p>
            <a:pPr/>
            <a:r>
              <a:t>Selected Priority Actions </a:t>
            </a:r>
          </a:p>
        </p:txBody>
      </p:sp>
      <p:sp>
        <p:nvSpPr>
          <p:cNvPr id="948" name="Content Placeholder 2"/>
          <p:cNvSpPr txBox="1"/>
          <p:nvPr>
            <p:ph type="body" idx="1"/>
          </p:nvPr>
        </p:nvSpPr>
        <p:spPr>
          <a:xfrm>
            <a:off x="333261" y="1127088"/>
            <a:ext cx="14194023" cy="6994179"/>
          </a:xfrm>
          <a:prstGeom prst="rect">
            <a:avLst/>
          </a:prstGeom>
        </p:spPr>
        <p:txBody>
          <a:bodyPr/>
          <a:lstStyle/>
          <a:p>
            <a:pPr marL="240631" indent="-240631">
              <a:spcBef>
                <a:spcPts val="600"/>
              </a:spcBef>
              <a:buClrTx/>
              <a:buChar char="•"/>
              <a:defRPr sz="2500"/>
            </a:pPr>
            <a:r>
              <a:t>Include pre-existing chronic health issues and nutritional needs in food sector disaster planning </a:t>
            </a:r>
            <a:r>
              <a:rPr b="1"/>
              <a:t>(focus groups, interviews and workshops) </a:t>
            </a:r>
            <a:endParaRPr b="1"/>
          </a:p>
          <a:p>
            <a:pPr lvl="1" marL="621631" indent="-240631">
              <a:spcBef>
                <a:spcPts val="600"/>
              </a:spcBef>
              <a:buClrTx/>
              <a:buChar char="•"/>
              <a:defRPr sz="2500"/>
            </a:pPr>
            <a:r>
              <a:t>For example, sharing de-identified data about nutritional needs from the school level with local emergency management committee (i.e. number kids with diabetes, peanut allergies, etc). </a:t>
            </a:r>
          </a:p>
          <a:p>
            <a:pPr marL="240631" indent="-240631">
              <a:spcBef>
                <a:spcPts val="600"/>
              </a:spcBef>
              <a:buClrTx/>
              <a:buChar char="•"/>
              <a:defRPr sz="2500"/>
            </a:pPr>
            <a:r>
              <a:t>Create maps of distribution hubs, social determinants of health, disaster footprints, critical infrastructure,  etc. </a:t>
            </a:r>
            <a:r>
              <a:rPr b="1"/>
              <a:t>(focus groups and interviews)</a:t>
            </a:r>
            <a:r>
              <a:t> </a:t>
            </a:r>
          </a:p>
          <a:p>
            <a:pPr marL="240631" indent="-240631">
              <a:spcBef>
                <a:spcPts val="600"/>
              </a:spcBef>
              <a:buClrTx/>
              <a:buChar char="•"/>
              <a:defRPr sz="2500"/>
            </a:pPr>
            <a:r>
              <a:t>Incorporate schools and the food sector into the local emergency committee structure </a:t>
            </a:r>
            <a:r>
              <a:rPr b="1"/>
              <a:t>(workshops)</a:t>
            </a:r>
            <a:endParaRPr b="1"/>
          </a:p>
          <a:p>
            <a:pPr marL="240631" indent="-240631">
              <a:spcBef>
                <a:spcPts val="600"/>
              </a:spcBef>
              <a:buClrTx/>
              <a:buChar char="•"/>
              <a:defRPr sz="2500"/>
            </a:pPr>
            <a:r>
              <a:t>Strengthening of local food providers, and coordination mechanisms especially in urban areas </a:t>
            </a:r>
            <a:r>
              <a:rPr b="1"/>
              <a:t>(workshops)</a:t>
            </a:r>
            <a:endParaRPr b="1"/>
          </a:p>
          <a:p>
            <a:pPr marL="240631" indent="-240631">
              <a:spcBef>
                <a:spcPts val="600"/>
              </a:spcBef>
              <a:buClrTx/>
              <a:buChar char="•"/>
              <a:defRPr sz="2500">
                <a:uFill>
                  <a:solidFill>
                    <a:srgbClr val="000000"/>
                  </a:solidFill>
                </a:uFill>
              </a:defRPr>
            </a:pPr>
            <a:r>
              <a:t>Capture regional strengths of vendors and shippers to develop response plan. Merge for nation-wide disasters </a:t>
            </a:r>
            <a:r>
              <a:rPr b="1"/>
              <a:t>(focus groups and interviews) </a:t>
            </a:r>
          </a:p>
          <a:p>
            <a:pPr marL="240631" indent="-240631">
              <a:buClrTx/>
              <a:buChar char="•"/>
              <a:defRPr sz="2500"/>
            </a:pPr>
            <a:r>
              <a:t>Establish adaptable early warning systems for local food sector disruption (</a:t>
            </a:r>
            <a:r>
              <a:rPr b="1"/>
              <a:t>workshops)</a:t>
            </a:r>
          </a:p>
          <a:p>
            <a:pPr marL="240631" indent="-240631">
              <a:spcBef>
                <a:spcPts val="600"/>
              </a:spcBef>
              <a:buClrTx/>
              <a:buChar char="•"/>
              <a:defRPr sz="2500">
                <a:uFill>
                  <a:solidFill>
                    <a:srgbClr val="000000"/>
                  </a:solidFill>
                </a:uFill>
              </a:defRPr>
            </a:pPr>
            <a:r>
              <a:t>Distinct differences in urban and rural food and community resilience needs </a:t>
            </a:r>
            <a:r>
              <a:rPr b="1"/>
              <a:t>(workshops)</a:t>
            </a:r>
            <a:r>
              <a:t>:</a:t>
            </a:r>
          </a:p>
          <a:p>
            <a:pPr lvl="1" marL="621631" indent="-240631">
              <a:buClrTx/>
              <a:buChar char="•"/>
              <a:defRPr sz="2500"/>
            </a:pPr>
            <a:r>
              <a:t>Rural areas more austere in resources and transport, EMTY may be only option in future emergencies</a:t>
            </a:r>
          </a:p>
          <a:p>
            <a:pPr lvl="1" marL="621631" indent="-240631">
              <a:buClrTx/>
              <a:buChar char="•"/>
              <a:defRPr sz="2500"/>
            </a:pPr>
            <a:r>
              <a:t>Urban areas sometimes have too many programs, but poorly coordinated</a:t>
            </a:r>
          </a:p>
          <a:p>
            <a:pPr lvl="1" marL="621631" indent="-240631">
              <a:buClrTx/>
              <a:buChar char="•"/>
              <a:defRPr sz="2500"/>
            </a:pPr>
            <a:r>
              <a:t>Role for Baylor to address these needs in new community-based efforts?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Slide Number Placeholder 3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51" name="Title 1"/>
          <p:cNvSpPr txBox="1"/>
          <p:nvPr>
            <p:ph type="title"/>
          </p:nvPr>
        </p:nvSpPr>
        <p:spPr>
          <a:xfrm>
            <a:off x="395075" y="300286"/>
            <a:ext cx="13840250" cy="715964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Future Considerations </a:t>
            </a:r>
          </a:p>
        </p:txBody>
      </p:sp>
      <p:sp>
        <p:nvSpPr>
          <p:cNvPr id="952" name="Content Placeholder 2"/>
          <p:cNvSpPr txBox="1"/>
          <p:nvPr>
            <p:ph type="body" idx="1"/>
          </p:nvPr>
        </p:nvSpPr>
        <p:spPr>
          <a:xfrm>
            <a:off x="585468" y="1376957"/>
            <a:ext cx="13223669" cy="6415089"/>
          </a:xfrm>
          <a:prstGeom prst="rect">
            <a:avLst/>
          </a:prstGeom>
        </p:spPr>
        <p:txBody>
          <a:bodyPr/>
          <a:lstStyle/>
          <a:p>
            <a:pPr marL="280736" indent="-280736">
              <a:spcBef>
                <a:spcPts val="600"/>
              </a:spcBef>
              <a:buClrTx/>
              <a:buChar char="•"/>
              <a:defRPr sz="2900"/>
            </a:pPr>
            <a:r>
              <a:t>Each community has a different vision for improving food and community resilience</a:t>
            </a:r>
          </a:p>
          <a:p>
            <a:pPr marL="280736" indent="-280736">
              <a:spcBef>
                <a:spcPts val="600"/>
              </a:spcBef>
              <a:buClrTx/>
              <a:buChar char="•"/>
              <a:defRPr sz="2900"/>
            </a:pPr>
            <a:r>
              <a:t>BCHP has established community-based partnerships</a:t>
            </a:r>
          </a:p>
          <a:p>
            <a:pPr marL="280736" indent="-280736">
              <a:spcBef>
                <a:spcPts val="600"/>
              </a:spcBef>
              <a:buClrTx/>
              <a:buChar char="•"/>
              <a:defRPr sz="2900"/>
            </a:pPr>
            <a:r>
              <a:t>Are sources of funding available to help bring these plans to fruition?</a:t>
            </a:r>
          </a:p>
          <a:p>
            <a:pPr marL="280736" indent="-280736">
              <a:spcBef>
                <a:spcPts val="600"/>
              </a:spcBef>
              <a:buClrTx/>
              <a:buChar char="•"/>
              <a:defRPr sz="2900"/>
            </a:pPr>
            <a:r>
              <a:t>The potential for mapping food deserts, co-morbidities, disaster footprints, critical infrastructure, etc., could provide roadmap for most impactful infrastructure investments</a:t>
            </a:r>
          </a:p>
          <a:p>
            <a:pPr marL="280736" indent="-280736">
              <a:spcBef>
                <a:spcPts val="600"/>
              </a:spcBef>
              <a:buClrTx/>
              <a:buChar char="•"/>
              <a:defRPr sz="2900"/>
            </a:pPr>
            <a:r>
              <a:t>Potential to develop these roadmaps for forthcoming federal infrastructure funding? </a:t>
            </a:r>
          </a:p>
          <a:p>
            <a:pPr marL="280736" indent="-280736">
              <a:spcBef>
                <a:spcPts val="600"/>
              </a:spcBef>
              <a:buClrTx/>
              <a:buChar char="•"/>
              <a:defRPr sz="2900"/>
            </a:pPr>
            <a:r>
              <a:t>Intersection with emergency management system - Work with local emergency committees to map and strengthen local food supply chains to schools.</a:t>
            </a:r>
          </a:p>
          <a:p>
            <a:pPr marL="280736" indent="-280736">
              <a:spcBef>
                <a:spcPts val="600"/>
              </a:spcBef>
              <a:buClrTx/>
              <a:buChar char="•"/>
              <a:defRPr sz="2900"/>
            </a:pPr>
            <a:r>
              <a:t>This could also link in nutrition by mapping and strengthening local access to healthy foods, especially in rural areas and urban food deserts.</a:t>
            </a:r>
          </a:p>
          <a:p>
            <a:pPr marL="280736" indent="-280736">
              <a:spcBef>
                <a:spcPts val="600"/>
              </a:spcBef>
              <a:buClrTx/>
              <a:buChar char="•"/>
              <a:defRPr sz="2900"/>
            </a:pPr>
            <a:r>
              <a:t>Consider options for enhancing environmental health services at the school level (for example, there are 254 County’s in Texas but just over 100 health departments)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extBox 3"/>
          <p:cNvSpPr txBox="1"/>
          <p:nvPr/>
        </p:nvSpPr>
        <p:spPr>
          <a:xfrm>
            <a:off x="315349" y="2967165"/>
            <a:ext cx="13999701" cy="708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1097280">
              <a:spcBef>
                <a:spcPts val="600"/>
              </a:spcBef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Thank you – Questions? </a:t>
            </a:r>
          </a:p>
        </p:txBody>
      </p:sp>
      <p:pic>
        <p:nvPicPr>
          <p:cNvPr id="95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262" y="7001164"/>
            <a:ext cx="4484126" cy="790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95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22774" y="6821933"/>
            <a:ext cx="1487366" cy="1148618"/>
          </a:xfrm>
          <a:prstGeom prst="rect">
            <a:avLst/>
          </a:prstGeom>
          <a:ln w="12700">
            <a:miter lim="400000"/>
          </a:ln>
        </p:spPr>
      </p:pic>
      <p:sp>
        <p:nvSpPr>
          <p:cNvPr id="957" name="TextBox 4"/>
          <p:cNvSpPr txBox="1"/>
          <p:nvPr/>
        </p:nvSpPr>
        <p:spPr>
          <a:xfrm>
            <a:off x="158608" y="4870577"/>
            <a:ext cx="4392686" cy="1254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1097280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Benjamin J. Ryan </a:t>
            </a:r>
            <a:r>
              <a:rPr sz="1600"/>
              <a:t>Ph.D., MPH, REHS</a:t>
            </a:r>
          </a:p>
          <a:p>
            <a:pPr algn="ctr" defTabSz="1097280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Clinical Associate Professor</a:t>
            </a:r>
          </a:p>
          <a:p>
            <a:pPr algn="ctr" defTabSz="1097280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Environmental Health Science Program </a:t>
            </a:r>
          </a:p>
          <a:p>
            <a:pPr algn="ctr" defTabSz="1097280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benjamin_ryan@baylor.edu</a:t>
            </a:r>
          </a:p>
        </p:txBody>
      </p:sp>
      <p:sp>
        <p:nvSpPr>
          <p:cNvPr id="958" name="TextBox 5"/>
          <p:cNvSpPr txBox="1"/>
          <p:nvPr/>
        </p:nvSpPr>
        <p:spPr>
          <a:xfrm>
            <a:off x="4764475" y="4909510"/>
            <a:ext cx="4859701" cy="1254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1097280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Bryan W. Brooks </a:t>
            </a:r>
            <a:r>
              <a:rPr sz="1600"/>
              <a:t>Ph.D., MS</a:t>
            </a:r>
          </a:p>
          <a:p>
            <a:pPr algn="ctr" defTabSz="1097280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Distinguished Professor</a:t>
            </a:r>
          </a:p>
          <a:p>
            <a:pPr algn="ctr" defTabSz="1097280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Environmental Health Science Program </a:t>
            </a:r>
          </a:p>
          <a:p>
            <a:pPr algn="ctr" defTabSz="1097280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bryan_brooks@baylor.edu</a:t>
            </a:r>
          </a:p>
        </p:txBody>
      </p:sp>
      <p:sp>
        <p:nvSpPr>
          <p:cNvPr id="959" name="TextBox 6"/>
          <p:cNvSpPr txBox="1"/>
          <p:nvPr/>
        </p:nvSpPr>
        <p:spPr>
          <a:xfrm>
            <a:off x="9612090" y="4886933"/>
            <a:ext cx="4859702" cy="1254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1097280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Mark Brickhouse </a:t>
            </a:r>
            <a:r>
              <a:rPr sz="1600"/>
              <a:t>Ph.D.</a:t>
            </a:r>
          </a:p>
          <a:p>
            <a:pPr algn="ctr" defTabSz="1097280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Project Manager </a:t>
            </a:r>
          </a:p>
          <a:p>
            <a:pPr algn="ctr" defTabSz="1097280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Baylor University Health Services </a:t>
            </a:r>
          </a:p>
          <a:p>
            <a:pPr algn="ctr" defTabSz="1097280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mark_brickhouse@baylor.edu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TextBox 3"/>
          <p:cNvSpPr txBox="1"/>
          <p:nvPr/>
        </p:nvSpPr>
        <p:spPr>
          <a:xfrm>
            <a:off x="315349" y="3145303"/>
            <a:ext cx="13999701" cy="856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1097280">
              <a:spcBef>
                <a:spcPts val="600"/>
              </a:spcBef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Emergency Meals to You</a:t>
            </a:r>
          </a:p>
        </p:txBody>
      </p:sp>
      <p:pic>
        <p:nvPicPr>
          <p:cNvPr id="73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3138" y="7356244"/>
            <a:ext cx="4484124" cy="790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369" y="7666710"/>
            <a:ext cx="2369813" cy="417590"/>
          </a:xfrm>
          <a:prstGeom prst="rect">
            <a:avLst/>
          </a:prstGeom>
          <a:ln w="12700">
            <a:miter lim="400000"/>
          </a:ln>
        </p:spPr>
      </p:pic>
      <p:sp>
        <p:nvSpPr>
          <p:cNvPr id="736" name="Content Placeholder 2"/>
          <p:cNvSpPr txBox="1"/>
          <p:nvPr>
            <p:ph type="body" idx="1"/>
          </p:nvPr>
        </p:nvSpPr>
        <p:spPr>
          <a:xfrm>
            <a:off x="2849157" y="1295670"/>
            <a:ext cx="11486605" cy="6258329"/>
          </a:xfrm>
          <a:prstGeom prst="rect">
            <a:avLst/>
          </a:prstGeom>
        </p:spPr>
        <p:txBody>
          <a:bodyPr/>
          <a:lstStyle/>
          <a:p>
            <a:pPr marL="279734" indent="-279734" defTabSz="1215056">
              <a:buClrTx/>
              <a:buChar char="•"/>
              <a:defRPr sz="2790"/>
            </a:pPr>
            <a:r>
              <a:t>An estimated 29.4 million children benefit from the services provided by the National School Lunch Program offered by the United States Department of Agriculture (USDA)</a:t>
            </a:r>
          </a:p>
          <a:p>
            <a:pPr marL="279734" indent="-279734" defTabSz="1215056">
              <a:buClrTx/>
              <a:buChar char="•"/>
              <a:defRPr sz="2790"/>
            </a:pPr>
            <a:r>
              <a:t>Program provides food access for children who qualify for free or reduced priced lunches at school. </a:t>
            </a:r>
          </a:p>
          <a:p>
            <a:pPr marL="279734" indent="-279734" defTabSz="1215056">
              <a:buClrTx/>
              <a:buChar char="•"/>
              <a:defRPr sz="2790"/>
            </a:pPr>
            <a:r>
              <a:t>The COVID-19 pandemic left thousands of school-aged children with limited access to essential meal services provided by public schools.</a:t>
            </a:r>
          </a:p>
          <a:p>
            <a:pPr marL="279734" indent="-279734" defTabSz="1215056">
              <a:buClrTx/>
              <a:buChar char="•"/>
              <a:defRPr sz="2790"/>
            </a:pPr>
            <a:r>
              <a:t>On March 17, 2020, USDA, the Baylor Collaborative on Hunger and Poverty (BCHP), Chartwells, McLane Global, and PepsiCo announced a plan to deliver meals to students in rural areas affected by COVID-19 school closures. </a:t>
            </a:r>
          </a:p>
          <a:p>
            <a:pPr marL="279734" indent="-279734" defTabSz="1215056">
              <a:buClrTx/>
              <a:buChar char="•"/>
              <a:defRPr sz="2790"/>
            </a:pPr>
            <a:r>
              <a:t>An expansion of a pilot the Collaborative conducted in 2019 called Meals to You. </a:t>
            </a:r>
          </a:p>
          <a:p>
            <a:pPr marL="279734" indent="-279734" defTabSz="1215056">
              <a:buClrTx/>
              <a:buChar char="•"/>
              <a:defRPr sz="2790"/>
            </a:pPr>
            <a:r>
              <a:t>The EMtY program was much larger than the pilot project.</a:t>
            </a:r>
          </a:p>
        </p:txBody>
      </p:sp>
      <p:sp>
        <p:nvSpPr>
          <p:cNvPr id="737" name="Title 1"/>
          <p:cNvSpPr txBox="1"/>
          <p:nvPr>
            <p:ph type="title"/>
          </p:nvPr>
        </p:nvSpPr>
        <p:spPr>
          <a:xfrm>
            <a:off x="2740299" y="188651"/>
            <a:ext cx="11704321" cy="643234"/>
          </a:xfrm>
          <a:prstGeom prst="rect">
            <a:avLst/>
          </a:prstGeom>
        </p:spPr>
        <p:txBody>
          <a:bodyPr/>
          <a:lstStyle>
            <a:lvl1pPr algn="ctr" defTabSz="836167">
              <a:defRPr sz="4500"/>
            </a:lvl1pPr>
          </a:lstStyle>
          <a:p>
            <a:pPr/>
            <a:r>
              <a:t>COVID-19 Emergency Meals-to-You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lide Number Placeholder 3"/>
          <p:cNvSpPr txBox="1"/>
          <p:nvPr>
            <p:ph type="sldNum" sz="quarter" idx="4294967295"/>
          </p:nvPr>
        </p:nvSpPr>
        <p:spPr>
          <a:xfrm>
            <a:off x="133546" y="8032226"/>
            <a:ext cx="127001" cy="147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40" name="Down Arrow 7"/>
          <p:cNvSpPr/>
          <p:nvPr/>
        </p:nvSpPr>
        <p:spPr>
          <a:xfrm rot="16200000">
            <a:off x="339698" y="1751072"/>
            <a:ext cx="4000500" cy="4198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351"/>
                </a:moveTo>
                <a:lnTo>
                  <a:pt x="0" y="0"/>
                </a:lnTo>
                <a:lnTo>
                  <a:pt x="21600" y="0"/>
                </a:lnTo>
                <a:lnTo>
                  <a:pt x="21600" y="18351"/>
                </a:lnTo>
                <a:lnTo>
                  <a:pt x="10800" y="21600"/>
                </a:lnTo>
                <a:close/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41" name="Title 1"/>
          <p:cNvSpPr txBox="1"/>
          <p:nvPr>
            <p:ph type="title"/>
          </p:nvPr>
        </p:nvSpPr>
        <p:spPr>
          <a:xfrm>
            <a:off x="469733" y="2322180"/>
            <a:ext cx="3154682" cy="3056710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sz="43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Outcome </a:t>
            </a:r>
          </a:p>
        </p:txBody>
      </p:sp>
      <p:pic>
        <p:nvPicPr>
          <p:cNvPr id="74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4077" y="734681"/>
            <a:ext cx="10010773" cy="6231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TextBox 3"/>
          <p:cNvSpPr txBox="1"/>
          <p:nvPr/>
        </p:nvSpPr>
        <p:spPr>
          <a:xfrm>
            <a:off x="315349" y="3145303"/>
            <a:ext cx="13999701" cy="164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1097280">
              <a:spcBef>
                <a:spcPts val="600"/>
              </a:spcBef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Emergency Meals to You and Community Resilience</a:t>
            </a:r>
          </a:p>
        </p:txBody>
      </p:sp>
      <p:pic>
        <p:nvPicPr>
          <p:cNvPr id="74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3138" y="7356244"/>
            <a:ext cx="4484124" cy="790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lide Number Placeholder 3"/>
          <p:cNvSpPr txBox="1"/>
          <p:nvPr>
            <p:ph type="sldNum" sz="quarter" idx="4294967295"/>
          </p:nvPr>
        </p:nvSpPr>
        <p:spPr>
          <a:xfrm>
            <a:off x="133546" y="8032226"/>
            <a:ext cx="127001" cy="147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48" name="Title 1"/>
          <p:cNvSpPr txBox="1"/>
          <p:nvPr>
            <p:ph type="title"/>
          </p:nvPr>
        </p:nvSpPr>
        <p:spPr>
          <a:xfrm>
            <a:off x="471176" y="289427"/>
            <a:ext cx="13759830" cy="790537"/>
          </a:xfrm>
          <a:prstGeom prst="rect">
            <a:avLst/>
          </a:prstGeom>
        </p:spPr>
        <p:txBody>
          <a:bodyPr/>
          <a:lstStyle>
            <a:lvl1pPr algn="ctr">
              <a:defRPr sz="4500"/>
            </a:lvl1pPr>
          </a:lstStyle>
          <a:p>
            <a:pPr/>
            <a:r>
              <a:t>Resilience Must Embrace a “Systems of Systems”</a:t>
            </a:r>
          </a:p>
        </p:txBody>
      </p:sp>
      <p:sp>
        <p:nvSpPr>
          <p:cNvPr id="749" name="Content Placeholder 2"/>
          <p:cNvSpPr txBox="1"/>
          <p:nvPr>
            <p:ph type="body" sz="half" idx="1"/>
          </p:nvPr>
        </p:nvSpPr>
        <p:spPr>
          <a:xfrm>
            <a:off x="154925" y="1649491"/>
            <a:ext cx="7566892" cy="5745231"/>
          </a:xfrm>
          <a:prstGeom prst="rect">
            <a:avLst/>
          </a:prstGeom>
        </p:spPr>
        <p:txBody>
          <a:bodyPr/>
          <a:lstStyle/>
          <a:p>
            <a:pPr marL="311216" indent="-311216" defTabSz="1267316">
              <a:buClrTx/>
              <a:buChar char="•"/>
              <a:defRPr sz="3104"/>
            </a:pPr>
            <a:r>
              <a:t>Communities are complex because they are where multiple systems interact.</a:t>
            </a:r>
          </a:p>
          <a:p>
            <a:pPr marL="311216" indent="-311216" defTabSz="1267316">
              <a:buClrTx/>
              <a:buChar char="•"/>
              <a:defRPr sz="3104"/>
            </a:pPr>
            <a:r>
              <a:t>Connections abound both causal, and those related to resources and data.</a:t>
            </a:r>
          </a:p>
          <a:p>
            <a:pPr marL="311216" indent="-311216" defTabSz="1267316">
              <a:buClrTx/>
              <a:buChar char="•"/>
              <a:defRPr sz="3104"/>
            </a:pPr>
            <a:r>
              <a:t>Often, those connections can be a source of strength and resilience.</a:t>
            </a:r>
          </a:p>
          <a:p>
            <a:pPr marL="311216" indent="-311216" defTabSz="1267316">
              <a:buClrTx/>
              <a:buChar char="•"/>
              <a:defRPr sz="3104"/>
            </a:pPr>
            <a:r>
              <a:t>However, connections can be missed, and some may only emergent when a disaster happens.</a:t>
            </a:r>
          </a:p>
          <a:p>
            <a:pPr marL="311216" indent="-311216" defTabSz="1267316">
              <a:buClrTx/>
              <a:buChar char="•"/>
              <a:defRPr sz="3104"/>
            </a:pPr>
            <a:r>
              <a:t>This reduces resilience, because unforeseen consequences occur that may be disastrous.</a:t>
            </a:r>
          </a:p>
        </p:txBody>
      </p:sp>
      <p:pic>
        <p:nvPicPr>
          <p:cNvPr id="75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22033" t="37007" r="20389" b="39956"/>
          <a:stretch>
            <a:fillRect/>
          </a:stretch>
        </p:blipFill>
        <p:spPr>
          <a:xfrm>
            <a:off x="9287348" y="3859722"/>
            <a:ext cx="2895604" cy="1324710"/>
          </a:xfrm>
          <a:prstGeom prst="rect">
            <a:avLst/>
          </a:prstGeom>
          <a:ln w="12700">
            <a:miter lim="400000"/>
          </a:ln>
        </p:spPr>
      </p:pic>
      <p:sp>
        <p:nvSpPr>
          <p:cNvPr id="751" name="TextBox 1"/>
          <p:cNvSpPr txBox="1"/>
          <p:nvPr/>
        </p:nvSpPr>
        <p:spPr>
          <a:xfrm>
            <a:off x="10174975" y="2043196"/>
            <a:ext cx="1096922" cy="30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Energy, Fuel</a:t>
            </a:r>
          </a:p>
        </p:txBody>
      </p:sp>
      <p:sp>
        <p:nvSpPr>
          <p:cNvPr id="752" name="TextBox 6"/>
          <p:cNvSpPr txBox="1"/>
          <p:nvPr/>
        </p:nvSpPr>
        <p:spPr>
          <a:xfrm>
            <a:off x="11448173" y="2527187"/>
            <a:ext cx="1233272" cy="554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Water, sanitation</a:t>
            </a:r>
          </a:p>
        </p:txBody>
      </p:sp>
      <p:sp>
        <p:nvSpPr>
          <p:cNvPr id="753" name="TextBox 7"/>
          <p:cNvSpPr txBox="1"/>
          <p:nvPr/>
        </p:nvSpPr>
        <p:spPr>
          <a:xfrm>
            <a:off x="12028199" y="3232263"/>
            <a:ext cx="1512271" cy="554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Protective infrastructure</a:t>
            </a:r>
          </a:p>
        </p:txBody>
      </p:sp>
      <p:sp>
        <p:nvSpPr>
          <p:cNvPr id="754" name="TextBox 8"/>
          <p:cNvSpPr txBox="1"/>
          <p:nvPr/>
        </p:nvSpPr>
        <p:spPr>
          <a:xfrm>
            <a:off x="8592184" y="2527187"/>
            <a:ext cx="1390356" cy="554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Telecommuni-cations, data</a:t>
            </a:r>
          </a:p>
        </p:txBody>
      </p:sp>
      <p:sp>
        <p:nvSpPr>
          <p:cNvPr id="755" name="TextBox 9"/>
          <p:cNvSpPr txBox="1"/>
          <p:nvPr/>
        </p:nvSpPr>
        <p:spPr>
          <a:xfrm>
            <a:off x="8011304" y="3232263"/>
            <a:ext cx="1390355" cy="554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Food storage and delivery</a:t>
            </a:r>
          </a:p>
        </p:txBody>
      </p:sp>
      <p:grpSp>
        <p:nvGrpSpPr>
          <p:cNvPr id="761" name="Group 17"/>
          <p:cNvGrpSpPr/>
          <p:nvPr/>
        </p:nvGrpSpPr>
        <p:grpSpPr>
          <a:xfrm>
            <a:off x="9486651" y="2473067"/>
            <a:ext cx="2460659" cy="1285221"/>
            <a:chOff x="0" y="68199"/>
            <a:chExt cx="2460657" cy="1285220"/>
          </a:xfrm>
        </p:grpSpPr>
        <p:sp>
          <p:nvSpPr>
            <p:cNvPr id="756" name="Straight Arrow Connector 5"/>
            <p:cNvSpPr/>
            <p:nvPr/>
          </p:nvSpPr>
          <p:spPr>
            <a:xfrm flipH="1">
              <a:off x="1230329" y="68198"/>
              <a:ext cx="2" cy="1285222"/>
            </a:xfrm>
            <a:prstGeom prst="line">
              <a:avLst/>
            </a:prstGeom>
            <a:noFill/>
            <a:ln w="38100" cap="rnd">
              <a:solidFill>
                <a:srgbClr val="9D3C9A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757" name="Straight Arrow Connector 13"/>
            <p:cNvSpPr/>
            <p:nvPr/>
          </p:nvSpPr>
          <p:spPr>
            <a:xfrm flipH="1">
              <a:off x="615163" y="506024"/>
              <a:ext cx="4" cy="847395"/>
            </a:xfrm>
            <a:prstGeom prst="line">
              <a:avLst/>
            </a:prstGeom>
            <a:noFill/>
            <a:ln w="38100" cap="rnd">
              <a:solidFill>
                <a:srgbClr val="9D3C9A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758" name="Straight Arrow Connector 15"/>
            <p:cNvSpPr/>
            <p:nvPr/>
          </p:nvSpPr>
          <p:spPr>
            <a:xfrm flipH="1">
              <a:off x="1845492" y="506024"/>
              <a:ext cx="3" cy="847395"/>
            </a:xfrm>
            <a:prstGeom prst="line">
              <a:avLst/>
            </a:prstGeom>
            <a:noFill/>
            <a:ln w="38100" cap="rnd">
              <a:solidFill>
                <a:srgbClr val="9D3C9A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759" name="Straight Arrow Connector 16"/>
            <p:cNvSpPr/>
            <p:nvPr/>
          </p:nvSpPr>
          <p:spPr>
            <a:xfrm>
              <a:off x="2460656" y="1145196"/>
              <a:ext cx="2" cy="208223"/>
            </a:xfrm>
            <a:prstGeom prst="line">
              <a:avLst/>
            </a:prstGeom>
            <a:noFill/>
            <a:ln w="38100" cap="rnd">
              <a:solidFill>
                <a:srgbClr val="9D3C9A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760" name="Straight Arrow Connector 18"/>
            <p:cNvSpPr/>
            <p:nvPr/>
          </p:nvSpPr>
          <p:spPr>
            <a:xfrm flipH="1">
              <a:off x="-1" y="1145196"/>
              <a:ext cx="3" cy="208223"/>
            </a:xfrm>
            <a:prstGeom prst="line">
              <a:avLst/>
            </a:prstGeom>
            <a:noFill/>
            <a:ln w="38100" cap="rnd">
              <a:solidFill>
                <a:srgbClr val="9D3C9A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767" name="Group 21"/>
          <p:cNvGrpSpPr/>
          <p:nvPr/>
        </p:nvGrpSpPr>
        <p:grpSpPr>
          <a:xfrm>
            <a:off x="9457927" y="5296903"/>
            <a:ext cx="2460658" cy="1285219"/>
            <a:chOff x="0" y="0"/>
            <a:chExt cx="2460657" cy="1285218"/>
          </a:xfrm>
        </p:grpSpPr>
        <p:sp>
          <p:nvSpPr>
            <p:cNvPr id="762" name="Straight Arrow Connector 22"/>
            <p:cNvSpPr/>
            <p:nvPr/>
          </p:nvSpPr>
          <p:spPr>
            <a:xfrm flipH="1" flipV="1">
              <a:off x="1230329" y="0"/>
              <a:ext cx="2" cy="1285219"/>
            </a:xfrm>
            <a:prstGeom prst="line">
              <a:avLst/>
            </a:prstGeom>
            <a:noFill/>
            <a:ln w="38100" cap="rnd">
              <a:solidFill>
                <a:srgbClr val="9D3C9A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763" name="Straight Arrow Connector 23"/>
            <p:cNvSpPr/>
            <p:nvPr/>
          </p:nvSpPr>
          <p:spPr>
            <a:xfrm flipH="1" flipV="1">
              <a:off x="615163" y="0"/>
              <a:ext cx="4" cy="847394"/>
            </a:xfrm>
            <a:prstGeom prst="line">
              <a:avLst/>
            </a:prstGeom>
            <a:noFill/>
            <a:ln w="38100" cap="rnd">
              <a:solidFill>
                <a:srgbClr val="9D3C9A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764" name="Straight Arrow Connector 24"/>
            <p:cNvSpPr/>
            <p:nvPr/>
          </p:nvSpPr>
          <p:spPr>
            <a:xfrm flipH="1" flipV="1">
              <a:off x="1845493" y="0"/>
              <a:ext cx="3" cy="847394"/>
            </a:xfrm>
            <a:prstGeom prst="line">
              <a:avLst/>
            </a:prstGeom>
            <a:noFill/>
            <a:ln w="38100" cap="rnd">
              <a:solidFill>
                <a:srgbClr val="9D3C9A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765" name="Straight Arrow Connector 25"/>
            <p:cNvSpPr/>
            <p:nvPr/>
          </p:nvSpPr>
          <p:spPr>
            <a:xfrm flipV="1">
              <a:off x="2460657" y="0"/>
              <a:ext cx="2" cy="208222"/>
            </a:xfrm>
            <a:prstGeom prst="line">
              <a:avLst/>
            </a:prstGeom>
            <a:noFill/>
            <a:ln w="38100" cap="rnd">
              <a:solidFill>
                <a:srgbClr val="9D3C9A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766" name="Straight Arrow Connector 26"/>
            <p:cNvSpPr/>
            <p:nvPr/>
          </p:nvSpPr>
          <p:spPr>
            <a:xfrm flipV="1">
              <a:off x="0" y="0"/>
              <a:ext cx="3" cy="208222"/>
            </a:xfrm>
            <a:prstGeom prst="line">
              <a:avLst/>
            </a:prstGeom>
            <a:noFill/>
            <a:ln w="38100" cap="rnd">
              <a:solidFill>
                <a:srgbClr val="9D3C9A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768" name="TextBox 27"/>
          <p:cNvSpPr txBox="1"/>
          <p:nvPr/>
        </p:nvSpPr>
        <p:spPr>
          <a:xfrm>
            <a:off x="8011304" y="5236260"/>
            <a:ext cx="1390355" cy="554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Healthcare, public health</a:t>
            </a:r>
          </a:p>
        </p:txBody>
      </p:sp>
      <p:sp>
        <p:nvSpPr>
          <p:cNvPr id="769" name="TextBox 28"/>
          <p:cNvSpPr txBox="1"/>
          <p:nvPr/>
        </p:nvSpPr>
        <p:spPr>
          <a:xfrm>
            <a:off x="8592184" y="5939157"/>
            <a:ext cx="1390356" cy="554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Ecosystem services</a:t>
            </a:r>
          </a:p>
        </p:txBody>
      </p:sp>
      <p:sp>
        <p:nvSpPr>
          <p:cNvPr id="770" name="TextBox 29"/>
          <p:cNvSpPr txBox="1"/>
          <p:nvPr/>
        </p:nvSpPr>
        <p:spPr>
          <a:xfrm>
            <a:off x="10053750" y="6742831"/>
            <a:ext cx="1278988" cy="30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Social systems</a:t>
            </a:r>
          </a:p>
        </p:txBody>
      </p:sp>
      <p:sp>
        <p:nvSpPr>
          <p:cNvPr id="771" name="TextBox 30"/>
          <p:cNvSpPr txBox="1"/>
          <p:nvPr/>
        </p:nvSpPr>
        <p:spPr>
          <a:xfrm>
            <a:off x="11448173" y="5983903"/>
            <a:ext cx="859778" cy="554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Public safety</a:t>
            </a:r>
          </a:p>
        </p:txBody>
      </p:sp>
      <p:sp>
        <p:nvSpPr>
          <p:cNvPr id="772" name="TextBox 31"/>
          <p:cNvSpPr txBox="1"/>
          <p:nvPr/>
        </p:nvSpPr>
        <p:spPr>
          <a:xfrm>
            <a:off x="12072515" y="5236260"/>
            <a:ext cx="1512271" cy="554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Mass &amp; private transportation, </a:t>
            </a:r>
          </a:p>
        </p:txBody>
      </p:sp>
      <p:sp>
        <p:nvSpPr>
          <p:cNvPr id="773" name="Rectangle 19"/>
          <p:cNvSpPr/>
          <p:nvPr/>
        </p:nvSpPr>
        <p:spPr>
          <a:xfrm>
            <a:off x="7978175" y="1934305"/>
            <a:ext cx="5513948" cy="5263762"/>
          </a:xfrm>
          <a:prstGeom prst="rect">
            <a:avLst/>
          </a:prstGeom>
          <a:ln>
            <a:solidFill>
              <a:srgbClr val="9D3C9A"/>
            </a:solidFill>
            <a:tailEnd type="triangle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80808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lide Number Placeholder 3"/>
          <p:cNvSpPr txBox="1"/>
          <p:nvPr>
            <p:ph type="sldNum" sz="quarter" idx="4294967295"/>
          </p:nvPr>
        </p:nvSpPr>
        <p:spPr>
          <a:xfrm>
            <a:off x="133546" y="8032226"/>
            <a:ext cx="127001" cy="147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76" name="Content Placeholder 2"/>
          <p:cNvSpPr txBox="1"/>
          <p:nvPr/>
        </p:nvSpPr>
        <p:spPr>
          <a:xfrm>
            <a:off x="231248" y="1297139"/>
            <a:ext cx="7263519" cy="6671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44475" indent="-244475" defTabSz="1306512">
              <a:spcBef>
                <a:spcPts val="500"/>
              </a:spcBef>
              <a:buClr>
                <a:srgbClr val="A43398"/>
              </a:buClr>
              <a:buSzPct val="1000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The Disaster Resilience Scorecard for Cities was co-authored by IBM and AECOM on behalf of the United Nations Office for Disaster Risk Reduction (UNDRR) and officially launched in 2017. </a:t>
            </a:r>
          </a:p>
          <a:p>
            <a:pPr marL="244475" indent="-244475" defTabSz="1306512">
              <a:spcBef>
                <a:spcPts val="500"/>
              </a:spcBef>
              <a:buClr>
                <a:srgbClr val="A43398"/>
              </a:buClr>
              <a:buSzPct val="1000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The City Scorecard breaks the UNDRR’s “Ten Essentials” for Making Cities Resilient into around 47-117 measurements, each scored 0 – 3 (preliminary version) and 0 – 5 (detailed version).  It:</a:t>
            </a:r>
            <a:endParaRPr sz="2400"/>
          </a:p>
          <a:p>
            <a:pPr lvl="1" marL="819150" indent="-328612" defTabSz="1306512">
              <a:spcBef>
                <a:spcPts val="300"/>
              </a:spcBef>
              <a:buClr>
                <a:srgbClr val="A43398"/>
              </a:buClr>
              <a:buSzPct val="100000"/>
              <a:buFont typeface="Arial"/>
              <a:buChar char="–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… has now been used by ~ 200 cities worldwide, as well as by the EU for critical infrastructure resilience.</a:t>
            </a:r>
          </a:p>
          <a:p>
            <a:pPr lvl="1" marL="819150" indent="-328612" defTabSz="1306512">
              <a:spcBef>
                <a:spcPts val="300"/>
              </a:spcBef>
              <a:buClr>
                <a:srgbClr val="A43398"/>
              </a:buClr>
              <a:buSzPct val="100000"/>
              <a:buFont typeface="Arial"/>
              <a:buChar char="–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... has been translated into 13 languages.</a:t>
            </a:r>
          </a:p>
          <a:p>
            <a:pPr lvl="1" marL="819150" indent="-328612" defTabSz="1306512">
              <a:spcBef>
                <a:spcPts val="300"/>
              </a:spcBef>
              <a:buClr>
                <a:srgbClr val="A43398"/>
              </a:buClr>
              <a:buSzPct val="100000"/>
              <a:buFont typeface="Arial"/>
              <a:buChar char="–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… can be downloaded for free from: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https://www.unisdr.org/campaign/resilientcities/home/toolkitblkitem/?id=4</a:t>
            </a:r>
          </a:p>
          <a:p>
            <a:pPr marL="244475" indent="-244475" defTabSz="1306512">
              <a:spcBef>
                <a:spcPts val="500"/>
              </a:spcBef>
              <a:buClr>
                <a:srgbClr val="C00000"/>
              </a:buClr>
              <a:buSzPct val="1000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A further version of the Scorecard, for industrial or commercial buildings and campuses was recently published and is available for free from: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https://www.preventionweb.net/publications/view/69845</a:t>
            </a:r>
            <a:r>
              <a:t>.</a:t>
            </a:r>
          </a:p>
        </p:txBody>
      </p:sp>
      <p:sp>
        <p:nvSpPr>
          <p:cNvPr id="777" name="Title 2"/>
          <p:cNvSpPr txBox="1"/>
          <p:nvPr>
            <p:ph type="title"/>
          </p:nvPr>
        </p:nvSpPr>
        <p:spPr>
          <a:xfrm>
            <a:off x="455612" y="430142"/>
            <a:ext cx="13630503" cy="715964"/>
          </a:xfrm>
          <a:prstGeom prst="rect">
            <a:avLst/>
          </a:prstGeom>
        </p:spPr>
        <p:txBody>
          <a:bodyPr/>
          <a:lstStyle/>
          <a:p>
            <a:pPr lvl="1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The Disaster Resilience Scorecard for Cities </a:t>
            </a:r>
          </a:p>
        </p:txBody>
      </p:sp>
      <p:pic>
        <p:nvPicPr>
          <p:cNvPr id="778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3709" y="1297140"/>
            <a:ext cx="6242896" cy="4233506"/>
          </a:xfrm>
          <a:prstGeom prst="rect">
            <a:avLst/>
          </a:prstGeom>
          <a:ln>
            <a:solidFill>
              <a:srgbClr val="9D3C9A"/>
            </a:solidFill>
          </a:ln>
        </p:spPr>
      </p:pic>
      <p:pic>
        <p:nvPicPr>
          <p:cNvPr id="779" name="Picture 1" descr="Picture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24834" y="6165310"/>
            <a:ext cx="4361799" cy="1563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lide Number Placeholder 3"/>
          <p:cNvSpPr txBox="1"/>
          <p:nvPr>
            <p:ph type="sldNum" sz="quarter" idx="4294967295"/>
          </p:nvPr>
        </p:nvSpPr>
        <p:spPr>
          <a:xfrm>
            <a:off x="133546" y="8032226"/>
            <a:ext cx="127001" cy="147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82" name="Title 1"/>
          <p:cNvSpPr txBox="1"/>
          <p:nvPr>
            <p:ph type="title"/>
          </p:nvPr>
        </p:nvSpPr>
        <p:spPr>
          <a:xfrm>
            <a:off x="455613" y="430142"/>
            <a:ext cx="13736376" cy="715964"/>
          </a:xfrm>
          <a:prstGeom prst="rect">
            <a:avLst/>
          </a:prstGeom>
        </p:spPr>
        <p:txBody>
          <a:bodyPr/>
          <a:lstStyle/>
          <a:p>
            <a:pPr/>
            <a:r>
              <a:t>The UNDRR’s “Ten Essentials” For Making Cities Resilient</a:t>
            </a:r>
          </a:p>
        </p:txBody>
      </p:sp>
      <p:sp>
        <p:nvSpPr>
          <p:cNvPr id="783" name="Content Placeholder 2"/>
          <p:cNvSpPr txBox="1"/>
          <p:nvPr/>
        </p:nvSpPr>
        <p:spPr>
          <a:xfrm>
            <a:off x="1050400" y="6192178"/>
            <a:ext cx="12610470" cy="1947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44475" indent="-244475" defTabSz="1306512">
              <a:spcBef>
                <a:spcPts val="500"/>
              </a:spcBef>
              <a:buClr>
                <a:srgbClr val="A43398"/>
              </a:buClr>
              <a:buSzPct val="1000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Pros:</a:t>
            </a:r>
            <a:endParaRPr sz="2800"/>
          </a:p>
          <a:p>
            <a:pPr lvl="1" marL="819150" indent="-328612" defTabSz="1306512">
              <a:spcBef>
                <a:spcPts val="300"/>
              </a:spcBef>
              <a:buClr>
                <a:srgbClr val="A43398"/>
              </a:buClr>
              <a:buSzPct val="100000"/>
              <a:buFont typeface="Arial"/>
              <a:buChar char="–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Relatively holistic, complete coverage of the field – both by subject and by different timescales.</a:t>
            </a:r>
          </a:p>
          <a:p>
            <a:pPr lvl="1" marL="819150" indent="-328612" defTabSz="1306512">
              <a:spcBef>
                <a:spcPts val="300"/>
              </a:spcBef>
              <a:buClr>
                <a:srgbClr val="A43398"/>
              </a:buClr>
              <a:buSzPct val="100000"/>
              <a:buFont typeface="Arial"/>
              <a:buChar char="–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Allows “systems of systems” (technological, social, economic) to be addressed – great for making connections between these.</a:t>
            </a:r>
          </a:p>
          <a:p>
            <a:pPr marL="244475" indent="-244475" defTabSz="1306512">
              <a:spcBef>
                <a:spcPts val="500"/>
              </a:spcBef>
              <a:buClr>
                <a:srgbClr val="A43398"/>
              </a:buClr>
              <a:buSzPct val="1000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Con: </a:t>
            </a:r>
            <a:r>
              <a:rPr i="1"/>
              <a:t>public health </a:t>
            </a:r>
            <a:r>
              <a:t>issues don’t emerge clearly from this structure.</a:t>
            </a:r>
          </a:p>
        </p:txBody>
      </p:sp>
      <p:pic>
        <p:nvPicPr>
          <p:cNvPr id="784" name="Picture 20" descr="Picture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681" y="1015996"/>
            <a:ext cx="12701910" cy="5146265"/>
          </a:xfrm>
          <a:prstGeom prst="rect">
            <a:avLst/>
          </a:prstGeom>
          <a:ln>
            <a:solidFill>
              <a:srgbClr val="9D3C9A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IBM_2015GTO_16x9">
  <a:themeElements>
    <a:clrScheme name="IBM_2015GTO_16x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889FB"/>
      </a:accent1>
      <a:accent2>
        <a:srgbClr val="71BFC5"/>
      </a:accent2>
      <a:accent3>
        <a:srgbClr val="8F8F8F"/>
      </a:accent3>
      <a:accent4>
        <a:srgbClr val="707070"/>
      </a:accent4>
      <a:accent5>
        <a:srgbClr val="BEC4FD"/>
      </a:accent5>
      <a:accent6>
        <a:srgbClr val="66ADB2"/>
      </a:accent6>
      <a:hlink>
        <a:srgbClr val="0000FF"/>
      </a:hlink>
      <a:folHlink>
        <a:srgbClr val="FF00FF"/>
      </a:folHlink>
    </a:clrScheme>
    <a:fontScheme name="IBM_2015GTO_16x9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IBM_2015GTO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BM_2015GTO_16x9">
  <a:themeElements>
    <a:clrScheme name="IBM_2015GTO_16x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889FB"/>
      </a:accent1>
      <a:accent2>
        <a:srgbClr val="71BFC5"/>
      </a:accent2>
      <a:accent3>
        <a:srgbClr val="8F8F8F"/>
      </a:accent3>
      <a:accent4>
        <a:srgbClr val="707070"/>
      </a:accent4>
      <a:accent5>
        <a:srgbClr val="BEC4FD"/>
      </a:accent5>
      <a:accent6>
        <a:srgbClr val="66ADB2"/>
      </a:accent6>
      <a:hlink>
        <a:srgbClr val="0000FF"/>
      </a:hlink>
      <a:folHlink>
        <a:srgbClr val="FF00FF"/>
      </a:folHlink>
    </a:clrScheme>
    <a:fontScheme name="IBM_2015GTO_16x9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IBM_2015GTO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